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648" r:id="rId5"/>
  </p:sldMasterIdLst>
  <p:notesMasterIdLst>
    <p:notesMasterId r:id="rId6"/>
  </p:notesMasterIdLst>
  <p:handoutMasterIdLst>
    <p:handoutMasterId r:id="rId7"/>
  </p:handoutMasterIdLst>
  <p:sldIdLst>
    <p:sldId id="257" r:id="rId8"/>
    <p:sldId id="258" r:id="rId9"/>
    <p:sldId id="260" r:id="rId10"/>
    <p:sldId id="261" r:id="rId11"/>
    <p:sldId id="271" r:id="rId12"/>
    <p:sldId id="273" r:id="rId13"/>
    <p:sldId id="274" r:id="rId14"/>
    <p:sldId id="272" r:id="rId15"/>
    <p:sldId id="276" r:id="rId16"/>
    <p:sldId id="263" r:id="rId17"/>
  </p:sldIdLst>
  <p:sldSz cx="12192000" cy="6858000"/>
  <p:notesSz cx="6858000" cy="9144000"/>
  <p:defaultTextStyle>
    <a:lvl1pPr marL="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1pPr>
    <a:lvl2pPr marL="457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2pPr>
    <a:lvl3pPr marL="914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3pPr>
    <a:lvl4pPr marL="1371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4pPr>
    <a:lvl5pPr marL="18288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5pPr>
    <a:lvl6pPr marL="22860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6pPr>
    <a:lvl7pPr marL="2743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7pPr>
    <a:lvl8pPr marL="3200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8pPr>
    <a:lvl9pPr marL="3657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extLst>
    <p:ext uri="smNativeData">
      <pr:smAppRevision xmlns:pr="smNativeData" dt="1709493709" val="980" rev64="64" revOS="1"/>
      <pr:smFileRevision xmlns:pr="smNativeData" dt="1709493709" val="0"/>
      <pr:guideOptions xmlns:pr="smNativeData" dt="1709493709"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snapToGrid="0">
      <p:cViewPr varScale="1">
        <p:scale>
          <a:sx n="64" d="100"/>
          <a:sy n="64" d="100"/>
        </p:scale>
        <p:origin x="377" y="914"/>
      </p:cViewPr>
      <p:guideLst x="0" y="0">
        <p:guide orient="horz" pos="2160"/>
        <p:guide pos="3840"/>
      </p:guideLst>
    </p:cSldViewPr>
  </p:slideViewPr>
  <p:outlineViewPr>
    <p:cViewPr>
      <p:scale>
        <a:sx n="33" d="100"/>
        <a:sy n="33" d="100"/>
      </p:scale>
      <p:origin x="0" y="0"/>
    </p:cViewPr>
  </p:outlineViewPr>
  <p:sorterViewPr>
    <p:cViewPr>
      <p:scale>
        <a:sx n="14" d="100"/>
        <a:sy n="14" d="100"/>
      </p:scale>
      <p:origin x="0" y="0"/>
    </p:cViewPr>
  </p:sorterViewPr>
  <p:notesViewPr>
    <p:cSldViewPr snapToGrid="0">
      <p:cViewPr>
        <p:scale>
          <a:sx n="64" d="100"/>
          <a:sy n="64" d="100"/>
        </p:scale>
        <p:origin x="377" y="914"/>
      </p:cViewPr>
    </p:cSldViewPr>
  </p:notesViewPr>
  <p:gridSpacing cx="76200" cy="7620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handoutMasters/_rels/handoutMaster1.xml.rels><?xml version="1.0" encoding="UTF-8" standalone="yes" ?>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Substituent antet 1"/>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TAgAAEAAAACYAAAAIAAAAP48AAAAAA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p>
        </p:txBody>
      </p:sp>
      <p:sp>
        <p:nvSpPr>
          <p:cNvPr id="3" name="Substituent dată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TAgAAEAAAACYAAAAIAAAAP48AAAAAAAA="/>
              </a:ext>
            </a:extLst>
          </p:cNvSpPr>
          <p:nvPr>
            <p:ph type="dt" sz="quarter"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7EFF-FF74-B112-8821CC5C47DD}" type="datetime1">
              <a:t>03.03.2024</a:t>
            </a:fld>
          </a:p>
        </p:txBody>
      </p:sp>
      <p:sp>
        <p:nvSpPr>
          <p:cNvPr id="4" name="Substituent subsol 3"/>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BAOAAAEAAAACYAAAAIAAAAv48AAAAAAAA="/>
              </a:ext>
            </a:extLst>
          </p:cNvSpPr>
          <p:nvPr>
            <p:ph type="ftr" sz="quarter" idx="2"/>
          </p:nvPr>
        </p:nvSpPr>
        <p:spPr>
          <a:xfrm>
            <a:off x="0" y="8685530"/>
            <a:ext cx="2971800" cy="458470"/>
          </a:xfrm>
          <a:prstGeom prst="rect">
            <a:avLst/>
          </a:prstGeom>
        </p:spPr>
        <p:txBody>
          <a:bodyPr vert="horz" wrap="square" lIns="91440" tIns="45720" rIns="91440" bIns="45720" numCol="1" spcCol="215900" anchor="b">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p>
        </p:txBody>
      </p:sp>
      <p:sp>
        <p:nvSpPr>
          <p:cNvPr id="5" name="Substituent număr diapozitiv 4"/>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EAAAACYAAAAIAAAAv48AAAAAAAA="/>
              </a:ext>
            </a:extLst>
          </p:cNvSpPr>
          <p:nvPr>
            <p:ph type="sldNum" sz="quarter" idx="3"/>
          </p:nvPr>
        </p:nvSpPr>
        <p:spPr>
          <a:xfrm>
            <a:off x="3884930" y="8685530"/>
            <a:ext cx="2971800" cy="458470"/>
          </a:xfrm>
          <a:prstGeom prst="rect">
            <a:avLst/>
          </a:prstGeom>
        </p:spPr>
        <p:txBody>
          <a:bodyPr vert="horz" wrap="square" lIns="91440" tIns="45720" rIns="91440" bIns="45720" numCol="1" spcCol="215900" anchor="b">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2885-3EEC-CBD3-DEB9549D3D8B}" type="slidenum">
              <a:t>‹#›</a:t>
            </a:fl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Substituent antet 1"/>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TAgAAEAAAACYAAAAIAAAAP48AAAAAA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p>
        </p:txBody>
      </p:sp>
      <p:sp>
        <p:nvSpPr>
          <p:cNvPr id="3" name="Substituent dată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TAgAAEAAAACYAAAAIAAAAP48AAAAAA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7ECC-AC57-8241-8802EF0F74DD}" type="datetime1">
              <a:t>03.03.2024</a:t>
            </a:fld>
          </a:p>
        </p:txBody>
      </p:sp>
      <p:sp>
        <p:nvSpPr>
          <p:cNvPr id="4" name="Substituent imagine diapozitiv 3"/>
          <p:cNvSpPr>
            <a:spLocks noGrp="1" noChangeArrowheads="1"/>
            <a:extLst>
              <a:ext uri="smNativeData">
                <pr:smNativeData xmlns:pr="smNativeData" val="SMDATA_13_zc3kZRMAAAAlAAAAZAAAAC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vw8AAP8fA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ro-ro"/>
            </a:pPr>
          </a:p>
        </p:txBody>
      </p:sp>
      <p:sp>
        <p:nvSpPr>
          <p:cNvPr id="5" name="Substituent note 4"/>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hsAAPglAAA4MQAAEAAAACYAAAAIAAAAPw8AAP8fA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ro-ro"/>
            </a:pPr>
            <a:r>
              <a:t>Clic pentru editare stiluri text Coordonator</a:t>
            </a:r>
          </a:p>
          <a:p>
            <a:pPr lvl="1">
              <a:defRPr lang="ro-ro"/>
            </a:pPr>
            <a:r>
              <a:t>Al doilea nivel</a:t>
            </a:r>
          </a:p>
          <a:p>
            <a:pPr lvl="2">
              <a:defRPr lang="ro-ro"/>
            </a:pPr>
            <a:r>
              <a:t>Al treilea nivel</a:t>
            </a:r>
          </a:p>
          <a:p>
            <a:pPr lvl="3">
              <a:defRPr lang="ro-ro"/>
            </a:pPr>
            <a:r>
              <a:t>Al patrulea nivel</a:t>
            </a:r>
          </a:p>
          <a:p>
            <a:pPr lvl="4">
              <a:defRPr lang="ro-ro"/>
            </a:pPr>
            <a:r>
              <a:t>Al cincilea nivel</a:t>
            </a:r>
          </a:p>
        </p:txBody>
      </p:sp>
      <p:sp>
        <p:nvSpPr>
          <p:cNvPr id="6" name="Substituent subsol 5"/>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BAOAAAEAAAACYAAAAIAAAAv48AAP8fA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p>
        </p:txBody>
      </p:sp>
      <p:sp>
        <p:nvSpPr>
          <p:cNvPr id="7" name="Substituent număr diapozitiv 6"/>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EAAAACYAAAAIAAAAv48AAP8fA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ro-ro" sz="12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05AE-093B-E0E4-F36E83AA16A6}" type="slidenum">
              <a:t>‹#›</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1pPr>
    <a:lvl2pPr marL="4572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2pPr>
    <a:lvl3pPr marL="9144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3pPr>
    <a:lvl4pPr marL="13716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4pPr>
    <a:lvl5pPr marL="18288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5pPr>
    <a:lvl6pPr marL="22860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6pPr>
    <a:lvl7pPr marL="27432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7pPr>
    <a:lvl8pPr marL="32004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8pPr>
    <a:lvl9pPr marL="3657600" marR="0" indent="0" algn="l" defTabSz="914400">
      <a:lnSpc>
        <a:spcPct val="100000"/>
      </a:lnSpc>
      <a:spcBef>
        <a:spcPts val="0"/>
      </a:spcBef>
      <a:spcAft>
        <a:spcPts val="0"/>
      </a:spcAft>
      <a:buNone/>
      <a:tabLst/>
      <a:defRPr lang="ro-ro" sz="1200" b="0" i="0" u="none" strike="noStrike" kern="1" spc="0" baseline="0">
        <a:solidFill>
          <a:schemeClr val="tx1"/>
        </a:solidFill>
        <a:effectLst/>
        <a:latin typeface="Segoe Print" pitchFamily="0" charset="0"/>
        <a:ea typeface="Segoe Print" pitchFamily="0" charset="0"/>
        <a:cs typeface="Segoe Print" pitchFamily="0" charset="0"/>
      </a:defRPr>
    </a:lvl9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ubstituent imagine diapozitiv 1"/>
          <p:cNvSpPr>
            <a:spLocks noGrp="1" noChangeArrowheads="1"/>
            <a:extLst>
              <a:ext uri="smNativeData">
                <pr:smNativeData xmlns:pr="smNativeData" val="SMDATA_13_zc3kZRMAAAAlAAAAZAAAAC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AQAAAAAAAAA="/>
              </a:ext>
            </a:extLst>
          </p:cNvSpPr>
          <p:nvPr>
            <p:ph type="sldImg"/>
          </p:nvPr>
        </p:nvSpPr>
        <p:spPr>
          <a:xfrm>
            <a:off x="685800" y="1143000"/>
            <a:ext cx="5486400" cy="3086100"/>
          </a:xfrm>
        </p:spPr>
      </p:sp>
      <p:sp>
        <p:nvSpPr>
          <p:cNvPr id="3" name="Substituent note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ro-ro"/>
            </a:pPr>
          </a:p>
        </p:txBody>
      </p:sp>
      <p:sp>
        <p:nvSpPr>
          <p:cNvPr id="4" name="Substituent număr diapozitiv 3"/>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EAAAACYAAAAIAAAAAQAAAAAAAAA="/>
              </a:ext>
            </a:extLst>
          </p:cNvSpPr>
          <p:nvPr>
            <p:ph type="sldNum" sz="quarter" idx="4294967295"/>
          </p:nvPr>
        </p:nvSpPr>
        <p:spPr>
          <a:xfrm>
            <a:off x="3884930" y="8685530"/>
            <a:ext cx="2971800" cy="458470"/>
          </a:xfrm>
        </p:spPr>
        <p:txBody>
          <a:bodyPr/>
          <a:lstStyle/>
          <a:p>
            <a:pPr algn="r">
              <a:defRPr lang="ro-ro"/>
            </a:pPr>
            <a:fld id="{C095632D-FF83-5198-CDBC-09CD20F23B5C}" type="slidenum">
              <a:t>1</a:t>
            </a:fld>
          </a:p>
        </p:txBody>
      </p:sp>
    </p:spTree>
  </p:cSld>
  <p:clrMapOvr>
    <a:masterClrMapping/>
  </p:clrMapOvr>
</p:notes>
</file>

<file path=ppt/notesSlides/notesSlide2.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ubstituent imagine diapozitiv 1"/>
          <p:cNvSpPr>
            <a:spLocks noGrp="1" noChangeArrowheads="1"/>
            <a:extLst>
              <a:ext uri="smNativeData">
                <pr:smNativeData xmlns:pr="smNativeData" val="SMDATA_13_zc3kZRMAAAAlAAAAZAAAAC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AQAAAAAAAAA="/>
              </a:ext>
            </a:extLst>
          </p:cNvSpPr>
          <p:nvPr>
            <p:ph type="sldImg"/>
          </p:nvPr>
        </p:nvSpPr>
        <p:spPr>
          <a:xfrm>
            <a:off x="685800" y="1143000"/>
            <a:ext cx="5486400" cy="3086100"/>
          </a:xfrm>
        </p:spPr>
      </p:sp>
      <p:sp>
        <p:nvSpPr>
          <p:cNvPr id="3" name="Substituent note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ro-ro"/>
            </a:pPr>
          </a:p>
        </p:txBody>
      </p:sp>
      <p:sp>
        <p:nvSpPr>
          <p:cNvPr id="4" name="Substituent număr diapozitiv 3"/>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EAAAACYAAAAIAAAAAQAAAAAAAAA="/>
              </a:ext>
            </a:extLst>
          </p:cNvSpPr>
          <p:nvPr>
            <p:ph type="sldNum" sz="quarter" idx="4294967295"/>
          </p:nvPr>
        </p:nvSpPr>
        <p:spPr>
          <a:xfrm>
            <a:off x="3884930" y="8685530"/>
            <a:ext cx="2971800" cy="458470"/>
          </a:xfrm>
        </p:spPr>
        <p:txBody>
          <a:bodyPr/>
          <a:lstStyle/>
          <a:p>
            <a:pPr algn="r">
              <a:defRPr lang="ro-ro"/>
            </a:pPr>
            <a:fld id="{C095632D-95C1-2C9B-8FC1-63CE238F7936}" type="slidenum">
              <a:t>4</a:t>
            </a:fld>
          </a:p>
        </p:txBody>
      </p:sp>
    </p:spTree>
  </p:cSld>
  <p:clrMapOvr>
    <a:masterClrMapping/>
  </p:clrMapOvr>
</p:notes>
</file>

<file path=ppt/notesSlides/notesSlide3.xml><?xml version="1.0" encoding="utf-8"?>
<p:notes xmlns:p="http://schemas.openxmlformats.org/presentationml/2006/main" xmlns:p14="http://schemas.microsoft.com/office/powerpoint/2010/main" xmlns:r="http://schemas.openxmlformats.org/officeDocument/2006/relationships" xmlns:a="http://schemas.openxmlformats.org/drawingml/2006/main" showMasterSp="0">
  <p:cSld>
    <p:bg>
      <p:bgPr>
        <a:solidFill>
          <a:schemeClr val="bg1"/>
        </a:solidFill>
        <a:effectLst/>
      </p:bgPr>
    </p:bg>
    <p:spTree>
      <p:nvGrpSpPr>
        <p:cNvPr id="1" name=""/>
        <p:cNvGrpSpPr/>
        <p:nvPr/>
      </p:nvGrpSpPr>
      <p:grpSpPr>
        <a:xfrm>
          <a:off x="0" y="0"/>
          <a:ext cx="0" cy="0"/>
          <a:chOff x="0" y="0"/>
          <a:chExt cx="0" cy="0"/>
        </a:xfrm>
      </p:grpSpPr>
      <p:sp>
        <p:nvSpPr>
          <p:cNvPr id="2" name="Substituent imagine diapozitiv 1"/>
          <p:cNvSpPr>
            <a:spLocks noGrp="1" noChangeArrowheads="1"/>
            <a:extLst>
              <a:ext uri="smNativeData">
                <pr:smNativeData xmlns:pr="smNativeData" val="SMDATA_13_zc3kZRMAAAAlAAAAZAAAAC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AQAAAAAAAAA="/>
              </a:ext>
            </a:extLst>
          </p:cNvSpPr>
          <p:nvPr>
            <p:ph type="sldImg"/>
          </p:nvPr>
        </p:nvSpPr>
        <p:spPr>
          <a:xfrm>
            <a:off x="685800" y="1143000"/>
            <a:ext cx="5486400" cy="3086100"/>
          </a:xfrm>
        </p:spPr>
      </p:sp>
      <p:sp>
        <p:nvSpPr>
          <p:cNvPr id="3" name="Substituent note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ro-ro"/>
            </a:pPr>
          </a:p>
        </p:txBody>
      </p:sp>
      <p:sp>
        <p:nvSpPr>
          <p:cNvPr id="4" name="Substituent număr diapozitiv 3"/>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EAAAACYAAAAIAAAAAQAAAAAAAAA="/>
              </a:ext>
            </a:extLst>
          </p:cNvSpPr>
          <p:nvPr>
            <p:ph type="sldNum" sz="quarter" idx="4294967295"/>
          </p:nvPr>
        </p:nvSpPr>
        <p:spPr>
          <a:xfrm>
            <a:off x="3884930" y="8685530"/>
            <a:ext cx="2971800" cy="458470"/>
          </a:xfrm>
        </p:spPr>
        <p:txBody>
          <a:bodyPr/>
          <a:lstStyle/>
          <a:p>
            <a:pPr algn="r">
              <a:defRPr lang="ro-ro"/>
            </a:pPr>
            <a:fld id="{C095632D-6A99-BA36-D757-9C638E1921C9}" type="slidenum">
              <a:t>10</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Diapozitiv titlu">
    <p:bg>
      <p:bgPr>
        <a:blipFill>
          <a:blip r:embed="rId2"/>
          <a:srcRect/>
          <a:stretch/>
        </a:blipFill>
        <a:effectLst/>
      </p:bgPr>
    </p:bg>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GgAAyAoAAG5EAAAIFgAAEAAAACYAAAAIAAAAAaAAAAAAAAA="/>
              </a:ext>
            </a:extLst>
          </p:cNvSpPr>
          <p:nvPr>
            <p:ph type="ctrTitle"/>
          </p:nvPr>
        </p:nvSpPr>
        <p:spPr>
          <a:xfrm>
            <a:off x="4265295" y="1752600"/>
            <a:ext cx="6858635" cy="1828800"/>
          </a:xfrm>
        </p:spPr>
        <p:txBody>
          <a:bodyPr vert="horz" wrap="square" lIns="91440" tIns="45720" rIns="91440" bIns="45720" numCol="1" spcCol="215900" anchor="b">
            <a:prstTxWarp prst="textNoShape">
              <a:avLst/>
            </a:prstTxWarp>
          </a:bodyPr>
          <a:lstStyle>
            <a:lvl1pPr algn="l">
              <a:defRPr lang="en-us" sz="54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titlu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GgAA+BYAAG1EAACYHAAAEAAAACYAAAAIAAAAAYAAAAAAAAA="/>
              </a:ext>
            </a:extLst>
          </p:cNvSpPr>
          <p:nvPr>
            <p:ph type="subTitle" idx="1"/>
          </p:nvPr>
        </p:nvSpPr>
        <p:spPr>
          <a:xfrm>
            <a:off x="4265295" y="3733800"/>
            <a:ext cx="6858000" cy="914400"/>
          </a:xfrm>
        </p:spPr>
        <p:txBody>
          <a:bodyPr/>
          <a:lstStyle>
            <a:lvl1pPr marL="0" indent="0" algn="l">
              <a:spcBef>
                <a:spcPts val="0"/>
              </a:spcBef>
              <a:buNone/>
              <a:defRPr lang="ro-ro" sz="2400"/>
            </a:lvl1pPr>
            <a:lvl2pPr marL="457200" indent="0" algn="ctr">
              <a:buNone/>
              <a:defRPr lang="ro-ro" sz="2000"/>
            </a:lvl2pPr>
            <a:lvl3pPr marL="914400" indent="0" algn="ctr">
              <a:buNone/>
              <a:defRPr lang="ro-ro" sz="1800"/>
            </a:lvl3pPr>
            <a:lvl4pPr marL="1371600" indent="0" algn="ctr">
              <a:buNone/>
              <a:defRPr lang="ro-ro" sz="1600"/>
            </a:lvl4pPr>
            <a:lvl5pPr marL="1828800" indent="0" algn="ctr">
              <a:buNone/>
              <a:defRPr lang="ro-ro" sz="1600"/>
            </a:lvl5pPr>
            <a:lvl6pPr marL="2286000" indent="0" algn="ctr">
              <a:buNone/>
              <a:defRPr lang="ro-ro" sz="1600"/>
            </a:lvl6pPr>
            <a:lvl7pPr marL="2743200" indent="0" algn="ctr">
              <a:buNone/>
              <a:defRPr lang="ro-ro" sz="1600"/>
            </a:lvl7pPr>
            <a:lvl8pPr marL="3200400" indent="0" algn="ctr">
              <a:buNone/>
              <a:defRPr lang="ro-ro" sz="1600"/>
            </a:lvl8pPr>
            <a:lvl9pPr marL="3657600" indent="0" algn="ctr">
              <a:buNone/>
              <a:defRPr lang="ro-ro" sz="1600"/>
            </a:lvl9pPr>
          </a:lstStyle>
          <a:p>
            <a:pPr>
              <a:defRPr lang="ro-ro"/>
            </a:pPr>
            <a:r>
              <a:t>Clic pentru a edita stilul de subtitlu</a:t>
            </a:r>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Trei imagini cu legendă">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NwAAmAIAANZFAAAxDgAAEAAAACYAAAAIAAAAAaAAAAAAAAA="/>
              </a:ext>
            </a:extLst>
          </p:cNvSpPr>
          <p:nvPr>
            <p:ph type="title"/>
          </p:nvPr>
        </p:nvSpPr>
        <p:spPr>
          <a:xfrm>
            <a:off x="9066530" y="421640"/>
            <a:ext cx="2286000" cy="1885315"/>
          </a:xfrm>
        </p:spPr>
        <p:txBody>
          <a:bodyPr vert="horz" wrap="square" lIns="91440" tIns="45720" rIns="91440" bIns="45720" numCol="1" spcCol="215900" anchor="b">
            <a:prstTxWarp prst="textNoShape">
              <a:avLst/>
            </a:prstTxWarp>
          </a:bodyPr>
          <a:lstStyle>
            <a:lvl1pPr algn="l">
              <a:defRPr lang="en-us" sz="24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grpSp>
        <p:nvGrpSpPr>
          <p:cNvPr id="3" name="Grup 83"/>
          <p:cNvGrpSpPr>
            <a:extLst>
              <a:ext uri="smNativeData">
                <pr:smNativeData xmlns:pr="smNativeData" val="SMDATA_7_zc3kZRMAAAAlAAAAAQAAAC8BAAAAkAAAAEgAAACQAAAASAAAAAAAAAAAAAAAAAAAABcAAAAUAAAAAAAAAAAAAAD/fwAA/38AAAAAAAAJAAAABAAAAAAAAAAMAAAAEAAAAAAAAAAAAAAAAAAAAAAAAAAfAAAAVAAAAAAAAAAAAAAAAAAAAAAAAAAAAAAAAAAAAAAAAAAAAAAAAAAAAAAAAAAAAAAAAAAAAAAAAAAAAAAAAAAAAAAAAAAAAAAAAAAAAAAAAAAAAAAAAAAAACEAAAAYAAAAFAAAAKkDAADPBAAAzR4AAOUjAAAQAAAAJgAAAAgAAAD/////AAAAAA=="/>
              </a:ext>
            </a:extLst>
          </p:cNvGrpSpPr>
          <p:nvPr/>
        </p:nvGrpSpPr>
        <p:grpSpPr>
          <a:xfrm rot="16200001" flipV="1">
            <a:off x="274320" y="1102360"/>
            <a:ext cx="5053330" cy="4411980"/>
            <a:chOff x="274320" y="1102360"/>
            <a:chExt cx="5053330" cy="4411980"/>
          </a:xfrm>
        </p:grpSpPr>
        <p:sp>
          <p:nvSpPr>
            <p:cNvPr id="15" name="Formă liberă 4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GAgAAzAoAAF8CAADJHQAAAAAAACYAAAAIAAAA//////////8="/>
                </a:ext>
              </a:extLst>
            </p:cNvSpPr>
            <p:nvPr/>
          </p:nvSpPr>
          <p:spPr>
            <a:xfrm>
              <a:off x="369570" y="1755140"/>
              <a:ext cx="15875" cy="3086735"/>
            </a:xfrm>
            <a:custGeom>
              <a:avLst/>
              <a:gdLst/>
              <a:ahLst/>
              <a:cxnLst/>
              <a:rect l="0" t="0" r="15875" b="3086735"/>
              <a:pathLst>
                <a:path w="15875" h="3086735">
                  <a:moveTo>
                    <a:pt x="9525" y="0"/>
                  </a:moveTo>
                  <a:cubicBezTo>
                    <a:pt x="12700" y="259598"/>
                    <a:pt x="12700" y="515641"/>
                    <a:pt x="12700" y="771683"/>
                  </a:cubicBezTo>
                  <a:cubicBezTo>
                    <a:pt x="12700" y="899705"/>
                    <a:pt x="9525" y="1031282"/>
                    <a:pt x="9525" y="1159303"/>
                  </a:cubicBezTo>
                  <a:cubicBezTo>
                    <a:pt x="9525" y="1287324"/>
                    <a:pt x="9525" y="1415346"/>
                    <a:pt x="12700" y="1543367"/>
                  </a:cubicBezTo>
                  <a:cubicBezTo>
                    <a:pt x="12700" y="1802966"/>
                    <a:pt x="15875" y="2059008"/>
                    <a:pt x="12700" y="2315051"/>
                  </a:cubicBezTo>
                  <a:cubicBezTo>
                    <a:pt x="15875" y="2443072"/>
                    <a:pt x="12700" y="2574649"/>
                    <a:pt x="12700" y="2702671"/>
                  </a:cubicBezTo>
                  <a:cubicBezTo>
                    <a:pt x="12700" y="2830692"/>
                    <a:pt x="9525" y="2958713"/>
                    <a:pt x="9525" y="3086735"/>
                  </a:cubicBezTo>
                  <a:cubicBezTo>
                    <a:pt x="6350" y="3086735"/>
                    <a:pt x="6350" y="3086735"/>
                    <a:pt x="6350" y="3086735"/>
                  </a:cubicBezTo>
                  <a:cubicBezTo>
                    <a:pt x="6350" y="2958713"/>
                    <a:pt x="3175" y="2830692"/>
                    <a:pt x="3175" y="2702671"/>
                  </a:cubicBezTo>
                  <a:cubicBezTo>
                    <a:pt x="3175" y="2574649"/>
                    <a:pt x="0" y="2443072"/>
                    <a:pt x="0" y="2315051"/>
                  </a:cubicBezTo>
                  <a:cubicBezTo>
                    <a:pt x="0" y="2059008"/>
                    <a:pt x="3175" y="1802966"/>
                    <a:pt x="3175" y="1543367"/>
                  </a:cubicBezTo>
                  <a:cubicBezTo>
                    <a:pt x="6350" y="1415346"/>
                    <a:pt x="6350" y="1287324"/>
                    <a:pt x="6350" y="1159303"/>
                  </a:cubicBezTo>
                  <a:cubicBezTo>
                    <a:pt x="6350" y="1031282"/>
                    <a:pt x="3175" y="899705"/>
                    <a:pt x="3175" y="771683"/>
                  </a:cubicBezTo>
                  <a:cubicBezTo>
                    <a:pt x="0" y="515641"/>
                    <a:pt x="3175" y="259598"/>
                    <a:pt x="6350" y="0"/>
                  </a:cubicBezTo>
                  <a:lnTo>
                    <a:pt x="9525"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4" name="Curbă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CoD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bBQAASiEAACcdAABmIQAAAAAAACYAAAAIAAAA//////////8="/>
                </a:ext>
              </a:extLst>
            </p:cNvSpPr>
            <p:nvPr/>
          </p:nvSpPr>
          <p:spPr>
            <a:xfrm>
              <a:off x="911225" y="5411470"/>
              <a:ext cx="3827780" cy="17780"/>
            </a:xfrm>
            <a:custGeom>
              <a:avLst/>
              <a:gdLst/>
              <a:ahLst/>
              <a:cxnLst/>
              <a:rect l="0" t="0" r="3827780" b="17780"/>
              <a:pathLst>
                <a:path w="3827780" h="17780">
                  <a:moveTo>
                    <a:pt x="0" y="7112"/>
                  </a:moveTo>
                  <a:cubicBezTo>
                    <a:pt x="317932" y="3556"/>
                    <a:pt x="635865" y="0"/>
                    <a:pt x="956945" y="3556"/>
                  </a:cubicBezTo>
                  <a:cubicBezTo>
                    <a:pt x="1114337" y="3556"/>
                    <a:pt x="1274877" y="7112"/>
                    <a:pt x="1435418" y="7112"/>
                  </a:cubicBezTo>
                  <a:cubicBezTo>
                    <a:pt x="1592810" y="7112"/>
                    <a:pt x="1753350" y="3556"/>
                    <a:pt x="1913890" y="3556"/>
                  </a:cubicBezTo>
                  <a:cubicBezTo>
                    <a:pt x="2231822" y="3556"/>
                    <a:pt x="2549755" y="0"/>
                    <a:pt x="2870835" y="0"/>
                  </a:cubicBezTo>
                  <a:cubicBezTo>
                    <a:pt x="3028227" y="0"/>
                    <a:pt x="3188767" y="3556"/>
                    <a:pt x="3349308" y="3556"/>
                  </a:cubicBezTo>
                  <a:cubicBezTo>
                    <a:pt x="3506700" y="3556"/>
                    <a:pt x="3667240" y="3556"/>
                    <a:pt x="3827780" y="7112"/>
                  </a:cubicBezTo>
                  <a:cubicBezTo>
                    <a:pt x="3827780" y="7112"/>
                    <a:pt x="3827780" y="7112"/>
                    <a:pt x="3827780" y="7112"/>
                  </a:cubicBezTo>
                  <a:cubicBezTo>
                    <a:pt x="3667240" y="10668"/>
                    <a:pt x="3506700" y="10668"/>
                    <a:pt x="3349308" y="14224"/>
                  </a:cubicBezTo>
                  <a:cubicBezTo>
                    <a:pt x="3188767" y="14224"/>
                    <a:pt x="3028227" y="14224"/>
                    <a:pt x="2870835" y="14224"/>
                  </a:cubicBezTo>
                  <a:cubicBezTo>
                    <a:pt x="2549755" y="17780"/>
                    <a:pt x="2231822" y="14224"/>
                    <a:pt x="1913890" y="10668"/>
                  </a:cubicBezTo>
                  <a:cubicBezTo>
                    <a:pt x="1753350" y="10668"/>
                    <a:pt x="1592810" y="10668"/>
                    <a:pt x="1435418" y="10668"/>
                  </a:cubicBezTo>
                  <a:cubicBezTo>
                    <a:pt x="1274877" y="10668"/>
                    <a:pt x="1114337" y="14224"/>
                    <a:pt x="956945" y="14224"/>
                  </a:cubicBezTo>
                  <a:cubicBezTo>
                    <a:pt x="635865" y="14224"/>
                    <a:pt x="317932" y="14224"/>
                    <a:pt x="0" y="711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3" name="Curbă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uBQAAagcAAAgdAACGBwAAAAAAACYAAAAIAAAA//////////8="/>
                </a:ext>
              </a:extLst>
            </p:cNvSpPr>
            <p:nvPr/>
          </p:nvSpPr>
          <p:spPr>
            <a:xfrm>
              <a:off x="882650" y="1205230"/>
              <a:ext cx="3836670" cy="17780"/>
            </a:xfrm>
            <a:custGeom>
              <a:avLst/>
              <a:gdLst/>
              <a:ahLst/>
              <a:cxnLst/>
              <a:rect l="0" t="0" r="3836670" b="17780"/>
              <a:pathLst>
                <a:path w="3836670" h="17780">
                  <a:moveTo>
                    <a:pt x="0" y="7112"/>
                  </a:moveTo>
                  <a:cubicBezTo>
                    <a:pt x="317887" y="3556"/>
                    <a:pt x="638920" y="0"/>
                    <a:pt x="956807" y="3556"/>
                  </a:cubicBezTo>
                  <a:cubicBezTo>
                    <a:pt x="1117324" y="3556"/>
                    <a:pt x="1277841" y="7112"/>
                    <a:pt x="1438358" y="7112"/>
                  </a:cubicBezTo>
                  <a:cubicBezTo>
                    <a:pt x="1598875" y="7112"/>
                    <a:pt x="1759392" y="3556"/>
                    <a:pt x="1916761" y="3556"/>
                  </a:cubicBezTo>
                  <a:cubicBezTo>
                    <a:pt x="2237795" y="3556"/>
                    <a:pt x="2558829" y="0"/>
                    <a:pt x="2876716" y="0"/>
                  </a:cubicBezTo>
                  <a:cubicBezTo>
                    <a:pt x="3037233" y="0"/>
                    <a:pt x="3197750" y="3556"/>
                    <a:pt x="3358267" y="3556"/>
                  </a:cubicBezTo>
                  <a:cubicBezTo>
                    <a:pt x="3515636" y="3556"/>
                    <a:pt x="3676153" y="3556"/>
                    <a:pt x="3836670" y="7112"/>
                  </a:cubicBezTo>
                  <a:cubicBezTo>
                    <a:pt x="3836670" y="10668"/>
                    <a:pt x="3836670" y="10668"/>
                    <a:pt x="3836670" y="10668"/>
                  </a:cubicBezTo>
                  <a:cubicBezTo>
                    <a:pt x="3676153" y="10668"/>
                    <a:pt x="3515636" y="14224"/>
                    <a:pt x="3358267" y="14224"/>
                  </a:cubicBezTo>
                  <a:cubicBezTo>
                    <a:pt x="3197750" y="14224"/>
                    <a:pt x="3037233" y="14224"/>
                    <a:pt x="2876716" y="14224"/>
                  </a:cubicBezTo>
                  <a:cubicBezTo>
                    <a:pt x="2558829" y="17780"/>
                    <a:pt x="2237795" y="14224"/>
                    <a:pt x="1916761" y="10668"/>
                  </a:cubicBezTo>
                  <a:cubicBezTo>
                    <a:pt x="1759392" y="10668"/>
                    <a:pt x="1598875" y="10668"/>
                    <a:pt x="1438358" y="10668"/>
                  </a:cubicBezTo>
                  <a:cubicBezTo>
                    <a:pt x="1277841" y="10668"/>
                    <a:pt x="1117324" y="14224"/>
                    <a:pt x="956807" y="14224"/>
                  </a:cubicBezTo>
                  <a:cubicBezTo>
                    <a:pt x="638920" y="14224"/>
                    <a:pt x="317887" y="14224"/>
                    <a:pt x="0" y="10668"/>
                  </a:cubicBezTo>
                  <a:lnTo>
                    <a:pt x="0" y="7112"/>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2" name="Formă liberă 4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3IAAAHwsAAEwgAADJHQAAAAAAACYAAAAIAAAA//////////8="/>
                </a:ext>
              </a:extLst>
            </p:cNvSpPr>
            <p:nvPr/>
          </p:nvSpPr>
          <p:spPr>
            <a:xfrm>
              <a:off x="5236845" y="1807845"/>
              <a:ext cx="13335" cy="3034030"/>
            </a:xfrm>
            <a:custGeom>
              <a:avLst/>
              <a:gdLst/>
              <a:ahLst/>
              <a:cxnLst/>
              <a:rect l="0" t="0" r="13335" b="3034030"/>
              <a:pathLst>
                <a:path w="13335" h="3034030">
                  <a:moveTo>
                    <a:pt x="6667" y="3034030"/>
                  </a:moveTo>
                  <a:cubicBezTo>
                    <a:pt x="0" y="2781491"/>
                    <a:pt x="0" y="2528951"/>
                    <a:pt x="0" y="2276412"/>
                  </a:cubicBezTo>
                  <a:cubicBezTo>
                    <a:pt x="0" y="2148364"/>
                    <a:pt x="3333" y="2023872"/>
                    <a:pt x="3333" y="1895824"/>
                  </a:cubicBezTo>
                  <a:cubicBezTo>
                    <a:pt x="3333" y="1771333"/>
                    <a:pt x="3333" y="1643285"/>
                    <a:pt x="3333" y="1518793"/>
                  </a:cubicBezTo>
                  <a:cubicBezTo>
                    <a:pt x="0" y="1266254"/>
                    <a:pt x="0" y="1010158"/>
                    <a:pt x="0" y="757618"/>
                  </a:cubicBezTo>
                  <a:cubicBezTo>
                    <a:pt x="0" y="633127"/>
                    <a:pt x="0" y="505079"/>
                    <a:pt x="0" y="380588"/>
                  </a:cubicBezTo>
                  <a:cubicBezTo>
                    <a:pt x="3333" y="252539"/>
                    <a:pt x="3333" y="128048"/>
                    <a:pt x="6667" y="0"/>
                  </a:cubicBezTo>
                  <a:cubicBezTo>
                    <a:pt x="6667" y="0"/>
                    <a:pt x="6667" y="0"/>
                    <a:pt x="6667" y="0"/>
                  </a:cubicBezTo>
                  <a:cubicBezTo>
                    <a:pt x="10001" y="128048"/>
                    <a:pt x="10001" y="252539"/>
                    <a:pt x="10001" y="380588"/>
                  </a:cubicBezTo>
                  <a:cubicBezTo>
                    <a:pt x="13335" y="505079"/>
                    <a:pt x="13335" y="633127"/>
                    <a:pt x="13335" y="757618"/>
                  </a:cubicBezTo>
                  <a:cubicBezTo>
                    <a:pt x="13335" y="1010158"/>
                    <a:pt x="10001" y="1266254"/>
                    <a:pt x="10001" y="1518793"/>
                  </a:cubicBezTo>
                  <a:cubicBezTo>
                    <a:pt x="10001" y="1643285"/>
                    <a:pt x="6667" y="1771333"/>
                    <a:pt x="6667" y="1895824"/>
                  </a:cubicBezTo>
                  <a:cubicBezTo>
                    <a:pt x="10001" y="2023872"/>
                    <a:pt x="10001" y="2148364"/>
                    <a:pt x="10001" y="2276412"/>
                  </a:cubicBezTo>
                  <a:cubicBezTo>
                    <a:pt x="13335" y="2528951"/>
                    <a:pt x="10001" y="2781491"/>
                    <a:pt x="6667" y="303403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1" name="Formă liberă 4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BAQAAsh4AALEEAADsIQAAAAAAACYAAAAIAAAA//////////8="/>
                </a:ext>
              </a:extLst>
            </p:cNvSpPr>
            <p:nvPr/>
          </p:nvSpPr>
          <p:spPr>
            <a:xfrm>
              <a:off x="285115" y="4989830"/>
              <a:ext cx="477520" cy="524510"/>
            </a:xfrm>
            <a:custGeom>
              <a:avLst/>
              <a:gdLst/>
              <a:ahLst/>
              <a:cxnLst/>
              <a:rect l="0" t="0" r="477520" b="524510"/>
              <a:pathLst>
                <a:path w="477520" h="524510">
                  <a:moveTo>
                    <a:pt x="398981" y="432366"/>
                  </a:moveTo>
                  <a:cubicBezTo>
                    <a:pt x="361282" y="418190"/>
                    <a:pt x="311016" y="485526"/>
                    <a:pt x="263893" y="474894"/>
                  </a:cubicBezTo>
                  <a:cubicBezTo>
                    <a:pt x="289025" y="503246"/>
                    <a:pt x="333007" y="460718"/>
                    <a:pt x="351857" y="464262"/>
                  </a:cubicBezTo>
                  <a:cubicBezTo>
                    <a:pt x="298450" y="520966"/>
                    <a:pt x="207344" y="450086"/>
                    <a:pt x="150796" y="503246"/>
                  </a:cubicBezTo>
                  <a:cubicBezTo>
                    <a:pt x="59690" y="503246"/>
                    <a:pt x="3142" y="435910"/>
                    <a:pt x="12566" y="336679"/>
                  </a:cubicBezTo>
                  <a:cubicBezTo>
                    <a:pt x="18849" y="290607"/>
                    <a:pt x="59690" y="262255"/>
                    <a:pt x="62832" y="216183"/>
                  </a:cubicBezTo>
                  <a:cubicBezTo>
                    <a:pt x="72256" y="205551"/>
                    <a:pt x="69115" y="212639"/>
                    <a:pt x="81681" y="205551"/>
                  </a:cubicBezTo>
                  <a:cubicBezTo>
                    <a:pt x="78539" y="159479"/>
                    <a:pt x="103672" y="120496"/>
                    <a:pt x="97389" y="81512"/>
                  </a:cubicBezTo>
                  <a:cubicBezTo>
                    <a:pt x="94247" y="42528"/>
                    <a:pt x="59690" y="28352"/>
                    <a:pt x="59690" y="0"/>
                  </a:cubicBezTo>
                  <a:cubicBezTo>
                    <a:pt x="113097" y="24808"/>
                    <a:pt x="128805" y="127584"/>
                    <a:pt x="103672" y="202007"/>
                  </a:cubicBezTo>
                  <a:cubicBezTo>
                    <a:pt x="106814" y="212639"/>
                    <a:pt x="125663" y="209095"/>
                    <a:pt x="128805" y="223271"/>
                  </a:cubicBezTo>
                  <a:cubicBezTo>
                    <a:pt x="135088" y="244535"/>
                    <a:pt x="125663" y="265799"/>
                    <a:pt x="113097" y="283519"/>
                  </a:cubicBezTo>
                  <a:cubicBezTo>
                    <a:pt x="84823" y="279975"/>
                    <a:pt x="62832" y="262255"/>
                    <a:pt x="81681" y="237447"/>
                  </a:cubicBezTo>
                  <a:cubicBezTo>
                    <a:pt x="3142" y="311871"/>
                    <a:pt x="43982" y="524510"/>
                    <a:pt x="201061" y="467806"/>
                  </a:cubicBezTo>
                  <a:cubicBezTo>
                    <a:pt x="169645" y="418190"/>
                    <a:pt x="229335" y="343767"/>
                    <a:pt x="263893" y="396926"/>
                  </a:cubicBezTo>
                  <a:cubicBezTo>
                    <a:pt x="270176" y="435910"/>
                    <a:pt x="254468" y="446542"/>
                    <a:pt x="241902" y="464262"/>
                  </a:cubicBezTo>
                  <a:cubicBezTo>
                    <a:pt x="317299" y="485526"/>
                    <a:pt x="417830" y="361487"/>
                    <a:pt x="477520" y="457174"/>
                  </a:cubicBezTo>
                  <a:cubicBezTo>
                    <a:pt x="449246" y="414646"/>
                    <a:pt x="389556" y="439454"/>
                    <a:pt x="358140" y="464262"/>
                  </a:cubicBezTo>
                  <a:cubicBezTo>
                    <a:pt x="364423" y="446542"/>
                    <a:pt x="386414" y="446542"/>
                    <a:pt x="398981" y="432366"/>
                  </a:cubicBezTo>
                  <a:close/>
                  <a:moveTo>
                    <a:pt x="232477" y="453630"/>
                  </a:moveTo>
                  <a:cubicBezTo>
                    <a:pt x="285884" y="450086"/>
                    <a:pt x="245043" y="347311"/>
                    <a:pt x="213627" y="396926"/>
                  </a:cubicBezTo>
                  <a:cubicBezTo>
                    <a:pt x="235618" y="396926"/>
                    <a:pt x="216769" y="414646"/>
                    <a:pt x="207344" y="414646"/>
                  </a:cubicBezTo>
                  <a:cubicBezTo>
                    <a:pt x="207344" y="421734"/>
                    <a:pt x="207344" y="432366"/>
                    <a:pt x="207344" y="442998"/>
                  </a:cubicBezTo>
                  <a:cubicBezTo>
                    <a:pt x="213627" y="446542"/>
                    <a:pt x="216769" y="453630"/>
                    <a:pt x="229335" y="453630"/>
                  </a:cubicBezTo>
                  <a:cubicBezTo>
                    <a:pt x="235618" y="439454"/>
                    <a:pt x="251326" y="414646"/>
                    <a:pt x="232477" y="404014"/>
                  </a:cubicBezTo>
                  <a:cubicBezTo>
                    <a:pt x="263893" y="407558"/>
                    <a:pt x="245043" y="442998"/>
                    <a:pt x="232477" y="453630"/>
                  </a:cubicBezTo>
                  <a:close/>
                  <a:moveTo>
                    <a:pt x="28274" y="311871"/>
                  </a:moveTo>
                  <a:cubicBezTo>
                    <a:pt x="0" y="428822"/>
                    <a:pt x="87964" y="524510"/>
                    <a:pt x="175928" y="478438"/>
                  </a:cubicBezTo>
                  <a:cubicBezTo>
                    <a:pt x="62832" y="513878"/>
                    <a:pt x="40841" y="407558"/>
                    <a:pt x="28274" y="311871"/>
                  </a:cubicBezTo>
                  <a:close/>
                  <a:moveTo>
                    <a:pt x="116238" y="216183"/>
                  </a:moveTo>
                  <a:cubicBezTo>
                    <a:pt x="119380" y="244535"/>
                    <a:pt x="106814" y="255167"/>
                    <a:pt x="97389" y="272887"/>
                  </a:cubicBezTo>
                  <a:cubicBezTo>
                    <a:pt x="125663" y="276431"/>
                    <a:pt x="131946" y="233903"/>
                    <a:pt x="116238" y="216183"/>
                  </a:cubicBezTo>
                  <a:close/>
                  <a:moveTo>
                    <a:pt x="94247" y="202007"/>
                  </a:moveTo>
                  <a:cubicBezTo>
                    <a:pt x="94247" y="173655"/>
                    <a:pt x="119380" y="141759"/>
                    <a:pt x="103672" y="109864"/>
                  </a:cubicBezTo>
                  <a:cubicBezTo>
                    <a:pt x="106814" y="145303"/>
                    <a:pt x="81681" y="173655"/>
                    <a:pt x="94247" y="202007"/>
                  </a:cubicBezTo>
                  <a:close/>
                  <a:moveTo>
                    <a:pt x="94247" y="216183"/>
                  </a:moveTo>
                  <a:cubicBezTo>
                    <a:pt x="87964" y="223271"/>
                    <a:pt x="84823" y="255167"/>
                    <a:pt x="94247" y="262255"/>
                  </a:cubicBezTo>
                  <a:cubicBezTo>
                    <a:pt x="103672" y="248079"/>
                    <a:pt x="113097" y="223271"/>
                    <a:pt x="94247" y="21618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0" name="Formă liberă 4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IAQAAqh4AALgEAADQIQAAAAAAACYAAAAIAAAA//////////8="/>
                </a:ext>
              </a:extLst>
            </p:cNvSpPr>
            <p:nvPr/>
          </p:nvSpPr>
          <p:spPr>
            <a:xfrm>
              <a:off x="289560" y="4984750"/>
              <a:ext cx="477520" cy="511810"/>
            </a:xfrm>
            <a:custGeom>
              <a:avLst/>
              <a:gdLst/>
              <a:ahLst/>
              <a:cxnLst/>
              <a:rect l="0" t="0" r="477520" b="511810"/>
              <a:pathLst>
                <a:path w="477520" h="511810">
                  <a:moveTo>
                    <a:pt x="148632" y="511810"/>
                  </a:moveTo>
                  <a:cubicBezTo>
                    <a:pt x="145470" y="511810"/>
                    <a:pt x="145470" y="511810"/>
                    <a:pt x="145470" y="511810"/>
                  </a:cubicBezTo>
                  <a:cubicBezTo>
                    <a:pt x="101196" y="511810"/>
                    <a:pt x="60085" y="494039"/>
                    <a:pt x="34786" y="458496"/>
                  </a:cubicBezTo>
                  <a:cubicBezTo>
                    <a:pt x="9487" y="430063"/>
                    <a:pt x="0" y="387412"/>
                    <a:pt x="6325" y="341207"/>
                  </a:cubicBezTo>
                  <a:cubicBezTo>
                    <a:pt x="9487" y="319881"/>
                    <a:pt x="18974" y="298556"/>
                    <a:pt x="31624" y="280785"/>
                  </a:cubicBezTo>
                  <a:cubicBezTo>
                    <a:pt x="41111" y="259459"/>
                    <a:pt x="53761" y="241688"/>
                    <a:pt x="53761" y="220363"/>
                  </a:cubicBezTo>
                  <a:cubicBezTo>
                    <a:pt x="53761" y="220363"/>
                    <a:pt x="53761" y="220363"/>
                    <a:pt x="53761" y="220363"/>
                  </a:cubicBezTo>
                  <a:cubicBezTo>
                    <a:pt x="60085" y="213254"/>
                    <a:pt x="63248" y="209700"/>
                    <a:pt x="66410" y="209700"/>
                  </a:cubicBezTo>
                  <a:cubicBezTo>
                    <a:pt x="66410" y="209700"/>
                    <a:pt x="69572" y="209700"/>
                    <a:pt x="72735" y="209700"/>
                  </a:cubicBezTo>
                  <a:cubicBezTo>
                    <a:pt x="72735" y="188375"/>
                    <a:pt x="75897" y="167049"/>
                    <a:pt x="82222" y="145724"/>
                  </a:cubicBezTo>
                  <a:cubicBezTo>
                    <a:pt x="88547" y="124398"/>
                    <a:pt x="94872" y="106627"/>
                    <a:pt x="91709" y="85302"/>
                  </a:cubicBezTo>
                  <a:cubicBezTo>
                    <a:pt x="88547" y="67530"/>
                    <a:pt x="79060" y="53314"/>
                    <a:pt x="69572" y="42651"/>
                  </a:cubicBezTo>
                  <a:cubicBezTo>
                    <a:pt x="60085" y="28434"/>
                    <a:pt x="50598" y="17771"/>
                    <a:pt x="50598" y="3554"/>
                  </a:cubicBezTo>
                  <a:cubicBezTo>
                    <a:pt x="50598" y="0"/>
                    <a:pt x="50598" y="0"/>
                    <a:pt x="50598" y="0"/>
                  </a:cubicBezTo>
                  <a:cubicBezTo>
                    <a:pt x="53761" y="0"/>
                    <a:pt x="53761" y="0"/>
                    <a:pt x="53761" y="0"/>
                  </a:cubicBezTo>
                  <a:cubicBezTo>
                    <a:pt x="110683" y="28434"/>
                    <a:pt x="126495" y="131507"/>
                    <a:pt x="101196" y="206146"/>
                  </a:cubicBezTo>
                  <a:cubicBezTo>
                    <a:pt x="101196" y="209700"/>
                    <a:pt x="107521" y="209700"/>
                    <a:pt x="110683" y="213254"/>
                  </a:cubicBezTo>
                  <a:cubicBezTo>
                    <a:pt x="117008" y="216808"/>
                    <a:pt x="123333" y="216808"/>
                    <a:pt x="126495" y="223917"/>
                  </a:cubicBezTo>
                  <a:cubicBezTo>
                    <a:pt x="135983" y="255905"/>
                    <a:pt x="117008" y="277230"/>
                    <a:pt x="107521" y="287893"/>
                  </a:cubicBezTo>
                  <a:cubicBezTo>
                    <a:pt x="107521" y="287893"/>
                    <a:pt x="107521" y="287893"/>
                    <a:pt x="107521" y="287893"/>
                  </a:cubicBezTo>
                  <a:cubicBezTo>
                    <a:pt x="107521" y="287893"/>
                    <a:pt x="107521" y="287893"/>
                    <a:pt x="107521" y="287893"/>
                  </a:cubicBezTo>
                  <a:cubicBezTo>
                    <a:pt x="88547" y="287893"/>
                    <a:pt x="72735" y="280785"/>
                    <a:pt x="69572" y="270122"/>
                  </a:cubicBezTo>
                  <a:cubicBezTo>
                    <a:pt x="66410" y="266568"/>
                    <a:pt x="66410" y="259459"/>
                    <a:pt x="66410" y="252351"/>
                  </a:cubicBezTo>
                  <a:cubicBezTo>
                    <a:pt x="37949" y="291447"/>
                    <a:pt x="31624" y="348315"/>
                    <a:pt x="47436" y="398074"/>
                  </a:cubicBezTo>
                  <a:cubicBezTo>
                    <a:pt x="63248" y="451388"/>
                    <a:pt x="101196" y="479822"/>
                    <a:pt x="145470" y="479822"/>
                  </a:cubicBezTo>
                  <a:cubicBezTo>
                    <a:pt x="161282" y="479822"/>
                    <a:pt x="177094" y="476268"/>
                    <a:pt x="192905" y="472713"/>
                  </a:cubicBezTo>
                  <a:cubicBezTo>
                    <a:pt x="183418" y="454942"/>
                    <a:pt x="180256" y="433617"/>
                    <a:pt x="189743" y="412291"/>
                  </a:cubicBezTo>
                  <a:cubicBezTo>
                    <a:pt x="199230" y="394520"/>
                    <a:pt x="215042" y="380303"/>
                    <a:pt x="230854" y="380303"/>
                  </a:cubicBezTo>
                  <a:cubicBezTo>
                    <a:pt x="237179" y="380303"/>
                    <a:pt x="249828" y="383858"/>
                    <a:pt x="262478" y="401629"/>
                  </a:cubicBezTo>
                  <a:cubicBezTo>
                    <a:pt x="262478" y="401629"/>
                    <a:pt x="262478" y="401629"/>
                    <a:pt x="262478" y="401629"/>
                  </a:cubicBezTo>
                  <a:cubicBezTo>
                    <a:pt x="265640" y="433617"/>
                    <a:pt x="256153" y="447834"/>
                    <a:pt x="243504" y="462051"/>
                  </a:cubicBezTo>
                  <a:cubicBezTo>
                    <a:pt x="243504" y="462051"/>
                    <a:pt x="243504" y="465605"/>
                    <a:pt x="240341" y="465605"/>
                  </a:cubicBezTo>
                  <a:cubicBezTo>
                    <a:pt x="246666" y="469159"/>
                    <a:pt x="252991" y="469159"/>
                    <a:pt x="259315" y="469159"/>
                  </a:cubicBezTo>
                  <a:cubicBezTo>
                    <a:pt x="284615" y="469159"/>
                    <a:pt x="309914" y="458496"/>
                    <a:pt x="338375" y="444280"/>
                  </a:cubicBezTo>
                  <a:cubicBezTo>
                    <a:pt x="363674" y="433617"/>
                    <a:pt x="388973" y="422954"/>
                    <a:pt x="414272" y="422954"/>
                  </a:cubicBezTo>
                  <a:cubicBezTo>
                    <a:pt x="439571" y="422954"/>
                    <a:pt x="461708" y="437171"/>
                    <a:pt x="477520" y="462051"/>
                  </a:cubicBezTo>
                  <a:cubicBezTo>
                    <a:pt x="474358" y="465605"/>
                    <a:pt x="474358" y="465605"/>
                    <a:pt x="474358" y="465605"/>
                  </a:cubicBezTo>
                  <a:cubicBezTo>
                    <a:pt x="461708" y="451388"/>
                    <a:pt x="449059" y="440725"/>
                    <a:pt x="430084" y="440725"/>
                  </a:cubicBezTo>
                  <a:cubicBezTo>
                    <a:pt x="398460" y="440725"/>
                    <a:pt x="363674" y="465605"/>
                    <a:pt x="354187" y="469159"/>
                  </a:cubicBezTo>
                  <a:cubicBezTo>
                    <a:pt x="347862" y="476268"/>
                    <a:pt x="347862" y="476268"/>
                    <a:pt x="347862" y="476268"/>
                  </a:cubicBezTo>
                  <a:cubicBezTo>
                    <a:pt x="347862" y="472713"/>
                    <a:pt x="347862" y="472713"/>
                    <a:pt x="347862" y="472713"/>
                  </a:cubicBezTo>
                  <a:cubicBezTo>
                    <a:pt x="332050" y="486930"/>
                    <a:pt x="313076" y="494039"/>
                    <a:pt x="284615" y="494039"/>
                  </a:cubicBezTo>
                  <a:cubicBezTo>
                    <a:pt x="271965" y="494039"/>
                    <a:pt x="259315" y="494039"/>
                    <a:pt x="246666" y="494039"/>
                  </a:cubicBezTo>
                  <a:cubicBezTo>
                    <a:pt x="234016" y="490485"/>
                    <a:pt x="221367" y="490485"/>
                    <a:pt x="208717" y="490485"/>
                  </a:cubicBezTo>
                  <a:cubicBezTo>
                    <a:pt x="183418" y="490485"/>
                    <a:pt x="164444" y="497593"/>
                    <a:pt x="148632" y="511810"/>
                  </a:cubicBezTo>
                  <a:close/>
                  <a:moveTo>
                    <a:pt x="22137" y="305664"/>
                  </a:moveTo>
                  <a:cubicBezTo>
                    <a:pt x="15812" y="316327"/>
                    <a:pt x="12650" y="330544"/>
                    <a:pt x="9487" y="341207"/>
                  </a:cubicBezTo>
                  <a:cubicBezTo>
                    <a:pt x="6325" y="387412"/>
                    <a:pt x="15812" y="426508"/>
                    <a:pt x="37949" y="454942"/>
                  </a:cubicBezTo>
                  <a:cubicBezTo>
                    <a:pt x="63248" y="486930"/>
                    <a:pt x="101196" y="504702"/>
                    <a:pt x="145470" y="504702"/>
                  </a:cubicBezTo>
                  <a:cubicBezTo>
                    <a:pt x="161282" y="490485"/>
                    <a:pt x="180256" y="483376"/>
                    <a:pt x="208717" y="483376"/>
                  </a:cubicBezTo>
                  <a:cubicBezTo>
                    <a:pt x="221367" y="483376"/>
                    <a:pt x="234016" y="486930"/>
                    <a:pt x="246666" y="486930"/>
                  </a:cubicBezTo>
                  <a:cubicBezTo>
                    <a:pt x="256153" y="486930"/>
                    <a:pt x="262478" y="490485"/>
                    <a:pt x="271965" y="490485"/>
                  </a:cubicBezTo>
                  <a:cubicBezTo>
                    <a:pt x="265640" y="486930"/>
                    <a:pt x="262478" y="483376"/>
                    <a:pt x="256153" y="479822"/>
                  </a:cubicBezTo>
                  <a:cubicBezTo>
                    <a:pt x="252991" y="472713"/>
                    <a:pt x="252991" y="472713"/>
                    <a:pt x="252991" y="472713"/>
                  </a:cubicBezTo>
                  <a:cubicBezTo>
                    <a:pt x="259315" y="476268"/>
                    <a:pt x="259315" y="476268"/>
                    <a:pt x="259315" y="476268"/>
                  </a:cubicBezTo>
                  <a:cubicBezTo>
                    <a:pt x="262478" y="476268"/>
                    <a:pt x="265640" y="476268"/>
                    <a:pt x="271965" y="476268"/>
                  </a:cubicBezTo>
                  <a:cubicBezTo>
                    <a:pt x="290939" y="476268"/>
                    <a:pt x="313076" y="465605"/>
                    <a:pt x="332050" y="454942"/>
                  </a:cubicBezTo>
                  <a:cubicBezTo>
                    <a:pt x="332050" y="454942"/>
                    <a:pt x="332050" y="454942"/>
                    <a:pt x="332050" y="454942"/>
                  </a:cubicBezTo>
                  <a:cubicBezTo>
                    <a:pt x="306751" y="465605"/>
                    <a:pt x="281452" y="472713"/>
                    <a:pt x="259315" y="472713"/>
                  </a:cubicBezTo>
                  <a:cubicBezTo>
                    <a:pt x="249828" y="472713"/>
                    <a:pt x="243504" y="472713"/>
                    <a:pt x="237179" y="472713"/>
                  </a:cubicBezTo>
                  <a:cubicBezTo>
                    <a:pt x="234016" y="469159"/>
                    <a:pt x="234016" y="469159"/>
                    <a:pt x="234016" y="469159"/>
                  </a:cubicBezTo>
                  <a:cubicBezTo>
                    <a:pt x="234016" y="465605"/>
                    <a:pt x="234016" y="465605"/>
                    <a:pt x="234016" y="465605"/>
                  </a:cubicBezTo>
                  <a:cubicBezTo>
                    <a:pt x="237179" y="465605"/>
                    <a:pt x="240341" y="462051"/>
                    <a:pt x="240341" y="458496"/>
                  </a:cubicBezTo>
                  <a:cubicBezTo>
                    <a:pt x="243504" y="458496"/>
                    <a:pt x="243504" y="454942"/>
                    <a:pt x="243504" y="454942"/>
                  </a:cubicBezTo>
                  <a:cubicBezTo>
                    <a:pt x="240341" y="458496"/>
                    <a:pt x="234016" y="462051"/>
                    <a:pt x="227692" y="462051"/>
                  </a:cubicBezTo>
                  <a:cubicBezTo>
                    <a:pt x="221367" y="462051"/>
                    <a:pt x="221367" y="462051"/>
                    <a:pt x="221367" y="462051"/>
                  </a:cubicBezTo>
                  <a:cubicBezTo>
                    <a:pt x="221367" y="462051"/>
                    <a:pt x="221367" y="462051"/>
                    <a:pt x="221367" y="462051"/>
                  </a:cubicBezTo>
                  <a:cubicBezTo>
                    <a:pt x="215042" y="462051"/>
                    <a:pt x="211880" y="458496"/>
                    <a:pt x="208717" y="454942"/>
                  </a:cubicBezTo>
                  <a:cubicBezTo>
                    <a:pt x="205555" y="454942"/>
                    <a:pt x="202393" y="451388"/>
                    <a:pt x="199230" y="451388"/>
                  </a:cubicBezTo>
                  <a:cubicBezTo>
                    <a:pt x="199230" y="451388"/>
                    <a:pt x="199230" y="451388"/>
                    <a:pt x="199230" y="451388"/>
                  </a:cubicBezTo>
                  <a:cubicBezTo>
                    <a:pt x="199230" y="415846"/>
                    <a:pt x="199230" y="415846"/>
                    <a:pt x="199230" y="415846"/>
                  </a:cubicBezTo>
                  <a:cubicBezTo>
                    <a:pt x="202393" y="415846"/>
                    <a:pt x="202393" y="415846"/>
                    <a:pt x="202393" y="415846"/>
                  </a:cubicBezTo>
                  <a:cubicBezTo>
                    <a:pt x="202393" y="415846"/>
                    <a:pt x="202393" y="415846"/>
                    <a:pt x="202393" y="415846"/>
                  </a:cubicBezTo>
                  <a:cubicBezTo>
                    <a:pt x="208717" y="415846"/>
                    <a:pt x="215042" y="408737"/>
                    <a:pt x="215042" y="405183"/>
                  </a:cubicBezTo>
                  <a:cubicBezTo>
                    <a:pt x="215042" y="405183"/>
                    <a:pt x="215042" y="405183"/>
                    <a:pt x="208717" y="405183"/>
                  </a:cubicBezTo>
                  <a:cubicBezTo>
                    <a:pt x="205555" y="405183"/>
                    <a:pt x="205555" y="405183"/>
                    <a:pt x="205555" y="405183"/>
                  </a:cubicBezTo>
                  <a:cubicBezTo>
                    <a:pt x="208717" y="401629"/>
                    <a:pt x="208717" y="401629"/>
                    <a:pt x="208717" y="401629"/>
                  </a:cubicBezTo>
                  <a:cubicBezTo>
                    <a:pt x="211880" y="390966"/>
                    <a:pt x="218205" y="387412"/>
                    <a:pt x="224529" y="387412"/>
                  </a:cubicBezTo>
                  <a:cubicBezTo>
                    <a:pt x="211880" y="390966"/>
                    <a:pt x="202393" y="401629"/>
                    <a:pt x="196068" y="415846"/>
                  </a:cubicBezTo>
                  <a:cubicBezTo>
                    <a:pt x="186581" y="433617"/>
                    <a:pt x="186581" y="454942"/>
                    <a:pt x="199230" y="472713"/>
                  </a:cubicBezTo>
                  <a:cubicBezTo>
                    <a:pt x="199230" y="476268"/>
                    <a:pt x="199230" y="476268"/>
                    <a:pt x="199230" y="476268"/>
                  </a:cubicBezTo>
                  <a:cubicBezTo>
                    <a:pt x="196068" y="476268"/>
                    <a:pt x="196068" y="476268"/>
                    <a:pt x="196068" y="476268"/>
                  </a:cubicBezTo>
                  <a:cubicBezTo>
                    <a:pt x="186581" y="479822"/>
                    <a:pt x="177094" y="483376"/>
                    <a:pt x="170769" y="483376"/>
                  </a:cubicBezTo>
                  <a:cubicBezTo>
                    <a:pt x="170769" y="486930"/>
                    <a:pt x="170769" y="486930"/>
                    <a:pt x="170769" y="486930"/>
                  </a:cubicBezTo>
                  <a:cubicBezTo>
                    <a:pt x="154957" y="494039"/>
                    <a:pt x="139145" y="497593"/>
                    <a:pt x="123333" y="497593"/>
                  </a:cubicBezTo>
                  <a:cubicBezTo>
                    <a:pt x="91709" y="497593"/>
                    <a:pt x="60085" y="479822"/>
                    <a:pt x="41111" y="451388"/>
                  </a:cubicBezTo>
                  <a:cubicBezTo>
                    <a:pt x="15812" y="412291"/>
                    <a:pt x="6325" y="366086"/>
                    <a:pt x="18974" y="316327"/>
                  </a:cubicBezTo>
                  <a:lnTo>
                    <a:pt x="22137" y="305664"/>
                  </a:lnTo>
                  <a:close/>
                  <a:moveTo>
                    <a:pt x="22137" y="330544"/>
                  </a:moveTo>
                  <a:cubicBezTo>
                    <a:pt x="12650" y="373195"/>
                    <a:pt x="22137" y="415846"/>
                    <a:pt x="44273" y="447834"/>
                  </a:cubicBezTo>
                  <a:cubicBezTo>
                    <a:pt x="66410" y="479822"/>
                    <a:pt x="98034" y="494039"/>
                    <a:pt x="129658" y="494039"/>
                  </a:cubicBezTo>
                  <a:cubicBezTo>
                    <a:pt x="129658" y="494039"/>
                    <a:pt x="129658" y="494039"/>
                    <a:pt x="129658" y="494039"/>
                  </a:cubicBezTo>
                  <a:cubicBezTo>
                    <a:pt x="50598" y="494039"/>
                    <a:pt x="31624" y="401629"/>
                    <a:pt x="22137" y="330544"/>
                  </a:cubicBezTo>
                  <a:close/>
                  <a:moveTo>
                    <a:pt x="341537" y="472713"/>
                  </a:moveTo>
                  <a:cubicBezTo>
                    <a:pt x="335213" y="472713"/>
                    <a:pt x="328888" y="476268"/>
                    <a:pt x="322563" y="479822"/>
                  </a:cubicBezTo>
                  <a:cubicBezTo>
                    <a:pt x="313076" y="483376"/>
                    <a:pt x="300426" y="486930"/>
                    <a:pt x="290939" y="490485"/>
                  </a:cubicBezTo>
                  <a:cubicBezTo>
                    <a:pt x="313076" y="490485"/>
                    <a:pt x="328888" y="483376"/>
                    <a:pt x="341537" y="472713"/>
                  </a:cubicBezTo>
                  <a:close/>
                  <a:moveTo>
                    <a:pt x="22137" y="305664"/>
                  </a:moveTo>
                  <a:cubicBezTo>
                    <a:pt x="22137" y="316327"/>
                    <a:pt x="22137" y="316327"/>
                    <a:pt x="22137" y="316327"/>
                  </a:cubicBezTo>
                  <a:cubicBezTo>
                    <a:pt x="37949" y="405183"/>
                    <a:pt x="53761" y="486930"/>
                    <a:pt x="129658" y="486930"/>
                  </a:cubicBezTo>
                  <a:cubicBezTo>
                    <a:pt x="135983" y="486930"/>
                    <a:pt x="142307" y="486930"/>
                    <a:pt x="151794" y="486930"/>
                  </a:cubicBezTo>
                  <a:cubicBezTo>
                    <a:pt x="101196" y="486930"/>
                    <a:pt x="60085" y="454942"/>
                    <a:pt x="41111" y="401629"/>
                  </a:cubicBezTo>
                  <a:cubicBezTo>
                    <a:pt x="22137" y="341207"/>
                    <a:pt x="37949" y="273676"/>
                    <a:pt x="72735" y="238134"/>
                  </a:cubicBezTo>
                  <a:cubicBezTo>
                    <a:pt x="82222" y="231025"/>
                    <a:pt x="82222" y="231025"/>
                    <a:pt x="82222" y="231025"/>
                  </a:cubicBezTo>
                  <a:cubicBezTo>
                    <a:pt x="82222" y="223917"/>
                    <a:pt x="85384" y="220363"/>
                    <a:pt x="85384" y="220363"/>
                  </a:cubicBezTo>
                  <a:cubicBezTo>
                    <a:pt x="88547" y="216808"/>
                    <a:pt x="88547" y="216808"/>
                    <a:pt x="88547" y="216808"/>
                  </a:cubicBezTo>
                  <a:cubicBezTo>
                    <a:pt x="88547" y="216808"/>
                    <a:pt x="88547" y="216808"/>
                    <a:pt x="88547" y="216808"/>
                  </a:cubicBezTo>
                  <a:cubicBezTo>
                    <a:pt x="94872" y="220363"/>
                    <a:pt x="98034" y="223917"/>
                    <a:pt x="101196" y="227471"/>
                  </a:cubicBezTo>
                  <a:cubicBezTo>
                    <a:pt x="104359" y="241688"/>
                    <a:pt x="94872" y="259459"/>
                    <a:pt x="91709" y="266568"/>
                  </a:cubicBezTo>
                  <a:cubicBezTo>
                    <a:pt x="88547" y="270122"/>
                    <a:pt x="88547" y="270122"/>
                    <a:pt x="88547" y="270122"/>
                  </a:cubicBezTo>
                  <a:cubicBezTo>
                    <a:pt x="88547" y="270122"/>
                    <a:pt x="88547" y="270122"/>
                    <a:pt x="88547" y="270122"/>
                  </a:cubicBezTo>
                  <a:cubicBezTo>
                    <a:pt x="85384" y="266568"/>
                    <a:pt x="82222" y="263013"/>
                    <a:pt x="82222" y="255905"/>
                  </a:cubicBezTo>
                  <a:cubicBezTo>
                    <a:pt x="79060" y="248797"/>
                    <a:pt x="82222" y="241688"/>
                    <a:pt x="82222" y="234580"/>
                  </a:cubicBezTo>
                  <a:cubicBezTo>
                    <a:pt x="75897" y="241688"/>
                    <a:pt x="75897" y="241688"/>
                    <a:pt x="75897" y="241688"/>
                  </a:cubicBezTo>
                  <a:cubicBezTo>
                    <a:pt x="69572" y="252351"/>
                    <a:pt x="69572" y="259459"/>
                    <a:pt x="72735" y="266568"/>
                  </a:cubicBezTo>
                  <a:cubicBezTo>
                    <a:pt x="75897" y="277230"/>
                    <a:pt x="88547" y="284339"/>
                    <a:pt x="104359" y="284339"/>
                  </a:cubicBezTo>
                  <a:cubicBezTo>
                    <a:pt x="113846" y="273676"/>
                    <a:pt x="129658" y="252351"/>
                    <a:pt x="123333" y="227471"/>
                  </a:cubicBezTo>
                  <a:cubicBezTo>
                    <a:pt x="120171" y="223917"/>
                    <a:pt x="117008" y="220363"/>
                    <a:pt x="110683" y="220363"/>
                  </a:cubicBezTo>
                  <a:cubicBezTo>
                    <a:pt x="113846" y="220363"/>
                    <a:pt x="113846" y="220363"/>
                    <a:pt x="113846" y="220363"/>
                  </a:cubicBezTo>
                  <a:cubicBezTo>
                    <a:pt x="120171" y="227471"/>
                    <a:pt x="123333" y="245242"/>
                    <a:pt x="120171" y="259459"/>
                  </a:cubicBezTo>
                  <a:cubicBezTo>
                    <a:pt x="113846" y="273676"/>
                    <a:pt x="107521" y="280785"/>
                    <a:pt x="94872" y="280785"/>
                  </a:cubicBezTo>
                  <a:cubicBezTo>
                    <a:pt x="94872" y="280785"/>
                    <a:pt x="94872" y="280785"/>
                    <a:pt x="94872" y="280785"/>
                  </a:cubicBezTo>
                  <a:cubicBezTo>
                    <a:pt x="94872" y="280785"/>
                    <a:pt x="94872" y="280785"/>
                    <a:pt x="91709" y="280785"/>
                  </a:cubicBezTo>
                  <a:cubicBezTo>
                    <a:pt x="88547" y="277230"/>
                    <a:pt x="88547" y="277230"/>
                    <a:pt x="88547" y="277230"/>
                  </a:cubicBezTo>
                  <a:cubicBezTo>
                    <a:pt x="91709" y="277230"/>
                    <a:pt x="91709" y="277230"/>
                    <a:pt x="91709" y="277230"/>
                  </a:cubicBezTo>
                  <a:cubicBezTo>
                    <a:pt x="91709" y="270122"/>
                    <a:pt x="94872" y="266568"/>
                    <a:pt x="98034" y="263013"/>
                  </a:cubicBezTo>
                  <a:cubicBezTo>
                    <a:pt x="104359" y="252351"/>
                    <a:pt x="110683" y="241688"/>
                    <a:pt x="107521" y="220363"/>
                  </a:cubicBezTo>
                  <a:cubicBezTo>
                    <a:pt x="107521" y="216808"/>
                    <a:pt x="107521" y="216808"/>
                    <a:pt x="107521" y="216808"/>
                  </a:cubicBezTo>
                  <a:cubicBezTo>
                    <a:pt x="104359" y="216808"/>
                    <a:pt x="98034" y="213254"/>
                    <a:pt x="94872" y="206146"/>
                  </a:cubicBezTo>
                  <a:cubicBezTo>
                    <a:pt x="94872" y="206146"/>
                    <a:pt x="94872" y="206146"/>
                    <a:pt x="94872" y="206146"/>
                  </a:cubicBezTo>
                  <a:cubicBezTo>
                    <a:pt x="94872" y="206146"/>
                    <a:pt x="94872" y="206146"/>
                    <a:pt x="94872" y="206146"/>
                  </a:cubicBezTo>
                  <a:cubicBezTo>
                    <a:pt x="120171" y="138615"/>
                    <a:pt x="107521" y="35542"/>
                    <a:pt x="56923" y="7108"/>
                  </a:cubicBezTo>
                  <a:cubicBezTo>
                    <a:pt x="56923" y="17771"/>
                    <a:pt x="63248" y="28434"/>
                    <a:pt x="72735" y="39097"/>
                  </a:cubicBezTo>
                  <a:cubicBezTo>
                    <a:pt x="82222" y="49759"/>
                    <a:pt x="91709" y="63976"/>
                    <a:pt x="94872" y="85302"/>
                  </a:cubicBezTo>
                  <a:cubicBezTo>
                    <a:pt x="94872" y="92410"/>
                    <a:pt x="94872" y="99519"/>
                    <a:pt x="94872" y="106627"/>
                  </a:cubicBezTo>
                  <a:cubicBezTo>
                    <a:pt x="98034" y="113736"/>
                    <a:pt x="98034" y="113736"/>
                    <a:pt x="98034" y="113736"/>
                  </a:cubicBezTo>
                  <a:cubicBezTo>
                    <a:pt x="110683" y="135061"/>
                    <a:pt x="104359" y="156386"/>
                    <a:pt x="98034" y="174158"/>
                  </a:cubicBezTo>
                  <a:cubicBezTo>
                    <a:pt x="94872" y="184820"/>
                    <a:pt x="91709" y="195483"/>
                    <a:pt x="91709" y="206146"/>
                  </a:cubicBezTo>
                  <a:cubicBezTo>
                    <a:pt x="91709" y="216808"/>
                    <a:pt x="91709" y="216808"/>
                    <a:pt x="91709" y="216808"/>
                  </a:cubicBezTo>
                  <a:cubicBezTo>
                    <a:pt x="85384" y="206146"/>
                    <a:pt x="85384" y="206146"/>
                    <a:pt x="85384" y="206146"/>
                  </a:cubicBezTo>
                  <a:cubicBezTo>
                    <a:pt x="79060" y="188375"/>
                    <a:pt x="82222" y="174158"/>
                    <a:pt x="88547" y="156386"/>
                  </a:cubicBezTo>
                  <a:cubicBezTo>
                    <a:pt x="91709" y="142169"/>
                    <a:pt x="98034" y="127953"/>
                    <a:pt x="94872" y="113736"/>
                  </a:cubicBezTo>
                  <a:cubicBezTo>
                    <a:pt x="94872" y="113736"/>
                    <a:pt x="94872" y="113736"/>
                    <a:pt x="94872" y="113736"/>
                  </a:cubicBezTo>
                  <a:cubicBezTo>
                    <a:pt x="94872" y="124398"/>
                    <a:pt x="91709" y="135061"/>
                    <a:pt x="88547" y="149278"/>
                  </a:cubicBezTo>
                  <a:cubicBezTo>
                    <a:pt x="82222" y="167049"/>
                    <a:pt x="75897" y="188375"/>
                    <a:pt x="75897" y="209700"/>
                  </a:cubicBezTo>
                  <a:cubicBezTo>
                    <a:pt x="79060" y="213254"/>
                    <a:pt x="79060" y="213254"/>
                    <a:pt x="79060" y="213254"/>
                  </a:cubicBezTo>
                  <a:cubicBezTo>
                    <a:pt x="75897" y="213254"/>
                    <a:pt x="75897" y="213254"/>
                    <a:pt x="75897" y="213254"/>
                  </a:cubicBezTo>
                  <a:cubicBezTo>
                    <a:pt x="72735" y="216808"/>
                    <a:pt x="69572" y="216808"/>
                    <a:pt x="66410" y="216808"/>
                  </a:cubicBezTo>
                  <a:cubicBezTo>
                    <a:pt x="66410" y="216808"/>
                    <a:pt x="66410" y="216808"/>
                    <a:pt x="66410" y="216808"/>
                  </a:cubicBezTo>
                  <a:cubicBezTo>
                    <a:pt x="63248" y="216808"/>
                    <a:pt x="63248" y="216808"/>
                    <a:pt x="60085" y="220363"/>
                  </a:cubicBezTo>
                  <a:cubicBezTo>
                    <a:pt x="56923" y="245242"/>
                    <a:pt x="44273" y="263013"/>
                    <a:pt x="34786" y="280785"/>
                  </a:cubicBezTo>
                  <a:cubicBezTo>
                    <a:pt x="31624" y="291447"/>
                    <a:pt x="25299" y="298556"/>
                    <a:pt x="22137" y="305664"/>
                  </a:cubicBezTo>
                  <a:close/>
                  <a:moveTo>
                    <a:pt x="268803" y="483376"/>
                  </a:moveTo>
                  <a:cubicBezTo>
                    <a:pt x="271965" y="483376"/>
                    <a:pt x="275127" y="486930"/>
                    <a:pt x="281452" y="486930"/>
                  </a:cubicBezTo>
                  <a:cubicBezTo>
                    <a:pt x="294102" y="486930"/>
                    <a:pt x="306751" y="479822"/>
                    <a:pt x="319401" y="472713"/>
                  </a:cubicBezTo>
                  <a:cubicBezTo>
                    <a:pt x="332050" y="469159"/>
                    <a:pt x="341537" y="465605"/>
                    <a:pt x="347862" y="465605"/>
                  </a:cubicBezTo>
                  <a:cubicBezTo>
                    <a:pt x="351025" y="465605"/>
                    <a:pt x="351025" y="465605"/>
                    <a:pt x="351025" y="465605"/>
                  </a:cubicBezTo>
                  <a:cubicBezTo>
                    <a:pt x="357349" y="458496"/>
                    <a:pt x="366837" y="451388"/>
                    <a:pt x="373161" y="447834"/>
                  </a:cubicBezTo>
                  <a:cubicBezTo>
                    <a:pt x="379486" y="444280"/>
                    <a:pt x="385811" y="444280"/>
                    <a:pt x="388973" y="440725"/>
                  </a:cubicBezTo>
                  <a:cubicBezTo>
                    <a:pt x="385811" y="440725"/>
                    <a:pt x="385811" y="437171"/>
                    <a:pt x="382648" y="437171"/>
                  </a:cubicBezTo>
                  <a:cubicBezTo>
                    <a:pt x="369999" y="437171"/>
                    <a:pt x="351025" y="447834"/>
                    <a:pt x="335213" y="458496"/>
                  </a:cubicBezTo>
                  <a:cubicBezTo>
                    <a:pt x="313076" y="469159"/>
                    <a:pt x="290939" y="483376"/>
                    <a:pt x="268803" y="483376"/>
                  </a:cubicBezTo>
                  <a:close/>
                  <a:moveTo>
                    <a:pt x="202393" y="447834"/>
                  </a:moveTo>
                  <a:cubicBezTo>
                    <a:pt x="205555" y="447834"/>
                    <a:pt x="208717" y="447834"/>
                    <a:pt x="211880" y="451388"/>
                  </a:cubicBezTo>
                  <a:cubicBezTo>
                    <a:pt x="215042" y="454942"/>
                    <a:pt x="218205" y="454942"/>
                    <a:pt x="221367" y="454942"/>
                  </a:cubicBezTo>
                  <a:cubicBezTo>
                    <a:pt x="221367" y="454942"/>
                    <a:pt x="221367" y="454942"/>
                    <a:pt x="221367" y="454942"/>
                  </a:cubicBezTo>
                  <a:cubicBezTo>
                    <a:pt x="221367" y="454942"/>
                    <a:pt x="224529" y="454942"/>
                    <a:pt x="224529" y="451388"/>
                  </a:cubicBezTo>
                  <a:cubicBezTo>
                    <a:pt x="227692" y="444280"/>
                    <a:pt x="237179" y="430063"/>
                    <a:pt x="234016" y="419400"/>
                  </a:cubicBezTo>
                  <a:cubicBezTo>
                    <a:pt x="234016" y="415846"/>
                    <a:pt x="230854" y="412291"/>
                    <a:pt x="227692" y="408737"/>
                  </a:cubicBezTo>
                  <a:cubicBezTo>
                    <a:pt x="221367" y="405183"/>
                    <a:pt x="221367" y="405183"/>
                    <a:pt x="221367" y="405183"/>
                  </a:cubicBezTo>
                  <a:cubicBezTo>
                    <a:pt x="221367" y="405183"/>
                    <a:pt x="221367" y="405183"/>
                    <a:pt x="221367" y="405183"/>
                  </a:cubicBezTo>
                  <a:cubicBezTo>
                    <a:pt x="221367" y="412291"/>
                    <a:pt x="211880" y="419400"/>
                    <a:pt x="202393" y="419400"/>
                  </a:cubicBezTo>
                  <a:cubicBezTo>
                    <a:pt x="202393" y="419400"/>
                    <a:pt x="202393" y="419400"/>
                    <a:pt x="202393" y="419400"/>
                  </a:cubicBezTo>
                  <a:lnTo>
                    <a:pt x="202393" y="447834"/>
                  </a:lnTo>
                  <a:close/>
                  <a:moveTo>
                    <a:pt x="237179" y="412291"/>
                  </a:moveTo>
                  <a:cubicBezTo>
                    <a:pt x="237179" y="415846"/>
                    <a:pt x="237179" y="415846"/>
                    <a:pt x="237179" y="419400"/>
                  </a:cubicBezTo>
                  <a:cubicBezTo>
                    <a:pt x="240341" y="430063"/>
                    <a:pt x="234016" y="444280"/>
                    <a:pt x="227692" y="454942"/>
                  </a:cubicBezTo>
                  <a:cubicBezTo>
                    <a:pt x="237179" y="447834"/>
                    <a:pt x="243504" y="430063"/>
                    <a:pt x="243504" y="419400"/>
                  </a:cubicBezTo>
                  <a:cubicBezTo>
                    <a:pt x="240341" y="419400"/>
                    <a:pt x="240341" y="415846"/>
                    <a:pt x="237179" y="412291"/>
                  </a:cubicBezTo>
                  <a:close/>
                  <a:moveTo>
                    <a:pt x="221367" y="405183"/>
                  </a:moveTo>
                  <a:cubicBezTo>
                    <a:pt x="227692" y="405183"/>
                    <a:pt x="227692" y="405183"/>
                    <a:pt x="227692" y="405183"/>
                  </a:cubicBezTo>
                  <a:cubicBezTo>
                    <a:pt x="240341" y="408737"/>
                    <a:pt x="246666" y="415846"/>
                    <a:pt x="246666" y="419400"/>
                  </a:cubicBezTo>
                  <a:cubicBezTo>
                    <a:pt x="249828" y="430063"/>
                    <a:pt x="243504" y="444280"/>
                    <a:pt x="234016" y="454942"/>
                  </a:cubicBezTo>
                  <a:cubicBezTo>
                    <a:pt x="249828" y="447834"/>
                    <a:pt x="249828" y="433617"/>
                    <a:pt x="249828" y="426508"/>
                  </a:cubicBezTo>
                  <a:cubicBezTo>
                    <a:pt x="249828" y="412291"/>
                    <a:pt x="240341" y="390966"/>
                    <a:pt x="227692" y="390966"/>
                  </a:cubicBezTo>
                  <a:cubicBezTo>
                    <a:pt x="224529" y="390966"/>
                    <a:pt x="218205" y="394520"/>
                    <a:pt x="215042" y="401629"/>
                  </a:cubicBezTo>
                  <a:cubicBezTo>
                    <a:pt x="218205" y="401629"/>
                    <a:pt x="218205" y="401629"/>
                    <a:pt x="221367" y="405183"/>
                  </a:cubicBezTo>
                  <a:close/>
                  <a:moveTo>
                    <a:pt x="385811" y="433617"/>
                  </a:moveTo>
                  <a:cubicBezTo>
                    <a:pt x="388973" y="433617"/>
                    <a:pt x="392136" y="433617"/>
                    <a:pt x="395298" y="437171"/>
                  </a:cubicBezTo>
                  <a:cubicBezTo>
                    <a:pt x="398460" y="437171"/>
                    <a:pt x="398460" y="437171"/>
                    <a:pt x="398460" y="437171"/>
                  </a:cubicBezTo>
                  <a:cubicBezTo>
                    <a:pt x="395298" y="440725"/>
                    <a:pt x="395298" y="440725"/>
                    <a:pt x="395298" y="440725"/>
                  </a:cubicBezTo>
                  <a:cubicBezTo>
                    <a:pt x="395298" y="440725"/>
                    <a:pt x="392136" y="444280"/>
                    <a:pt x="388973" y="444280"/>
                  </a:cubicBezTo>
                  <a:cubicBezTo>
                    <a:pt x="401623" y="440725"/>
                    <a:pt x="414272" y="437171"/>
                    <a:pt x="430084" y="437171"/>
                  </a:cubicBezTo>
                  <a:cubicBezTo>
                    <a:pt x="439571" y="437171"/>
                    <a:pt x="445896" y="437171"/>
                    <a:pt x="452221" y="440725"/>
                  </a:cubicBezTo>
                  <a:cubicBezTo>
                    <a:pt x="442734" y="433617"/>
                    <a:pt x="430084" y="430063"/>
                    <a:pt x="414272" y="430063"/>
                  </a:cubicBezTo>
                  <a:cubicBezTo>
                    <a:pt x="404785" y="430063"/>
                    <a:pt x="395298" y="430063"/>
                    <a:pt x="385811" y="433617"/>
                  </a:cubicBezTo>
                  <a:close/>
                  <a:moveTo>
                    <a:pt x="227692" y="387412"/>
                  </a:moveTo>
                  <a:cubicBezTo>
                    <a:pt x="243504" y="387412"/>
                    <a:pt x="256153" y="408737"/>
                    <a:pt x="256153" y="426508"/>
                  </a:cubicBezTo>
                  <a:cubicBezTo>
                    <a:pt x="256153" y="430063"/>
                    <a:pt x="256153" y="433617"/>
                    <a:pt x="256153" y="437171"/>
                  </a:cubicBezTo>
                  <a:cubicBezTo>
                    <a:pt x="259315" y="430063"/>
                    <a:pt x="259315" y="419400"/>
                    <a:pt x="256153" y="405183"/>
                  </a:cubicBezTo>
                  <a:cubicBezTo>
                    <a:pt x="249828" y="390966"/>
                    <a:pt x="237179" y="383858"/>
                    <a:pt x="224529" y="387412"/>
                  </a:cubicBezTo>
                  <a:cubicBezTo>
                    <a:pt x="227692" y="387412"/>
                    <a:pt x="227692" y="387412"/>
                    <a:pt x="227692" y="387412"/>
                  </a:cubicBezTo>
                  <a:close/>
                  <a:moveTo>
                    <a:pt x="113846" y="231025"/>
                  </a:moveTo>
                  <a:cubicBezTo>
                    <a:pt x="113846" y="245242"/>
                    <a:pt x="107521" y="255905"/>
                    <a:pt x="101196" y="263013"/>
                  </a:cubicBezTo>
                  <a:cubicBezTo>
                    <a:pt x="101196" y="266568"/>
                    <a:pt x="98034" y="270122"/>
                    <a:pt x="98034" y="273676"/>
                  </a:cubicBezTo>
                  <a:cubicBezTo>
                    <a:pt x="107521" y="273676"/>
                    <a:pt x="113846" y="263013"/>
                    <a:pt x="113846" y="259459"/>
                  </a:cubicBezTo>
                  <a:cubicBezTo>
                    <a:pt x="117008" y="248797"/>
                    <a:pt x="117008" y="238134"/>
                    <a:pt x="113846" y="231025"/>
                  </a:cubicBezTo>
                  <a:close/>
                  <a:moveTo>
                    <a:pt x="88547" y="223917"/>
                  </a:moveTo>
                  <a:cubicBezTo>
                    <a:pt x="85384" y="231025"/>
                    <a:pt x="85384" y="245242"/>
                    <a:pt x="85384" y="255905"/>
                  </a:cubicBezTo>
                  <a:cubicBezTo>
                    <a:pt x="85384" y="259459"/>
                    <a:pt x="88547" y="259459"/>
                    <a:pt x="88547" y="263013"/>
                  </a:cubicBezTo>
                  <a:cubicBezTo>
                    <a:pt x="94872" y="252351"/>
                    <a:pt x="101196" y="238134"/>
                    <a:pt x="98034" y="231025"/>
                  </a:cubicBezTo>
                  <a:cubicBezTo>
                    <a:pt x="94872" y="227471"/>
                    <a:pt x="94872" y="223917"/>
                    <a:pt x="88547" y="223917"/>
                  </a:cubicBezTo>
                  <a:close/>
                  <a:moveTo>
                    <a:pt x="101196" y="127953"/>
                  </a:moveTo>
                  <a:cubicBezTo>
                    <a:pt x="98034" y="138615"/>
                    <a:pt x="94872" y="149278"/>
                    <a:pt x="91709" y="156386"/>
                  </a:cubicBezTo>
                  <a:cubicBezTo>
                    <a:pt x="88547" y="170603"/>
                    <a:pt x="85384" y="181266"/>
                    <a:pt x="88547" y="195483"/>
                  </a:cubicBezTo>
                  <a:cubicBezTo>
                    <a:pt x="88547" y="188375"/>
                    <a:pt x="91709" y="181266"/>
                    <a:pt x="91709" y="174158"/>
                  </a:cubicBezTo>
                  <a:cubicBezTo>
                    <a:pt x="98034" y="159941"/>
                    <a:pt x="101196" y="145724"/>
                    <a:pt x="101196" y="12795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9" name="Formă liberă 4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wAQAA0AYAANEEAAACCgAAAAAAACYAAAAIAAAA//////////8="/>
                </a:ext>
              </a:extLst>
            </p:cNvSpPr>
            <p:nvPr/>
          </p:nvSpPr>
          <p:spPr>
            <a:xfrm>
              <a:off x="274320" y="1107440"/>
              <a:ext cx="508635" cy="519430"/>
            </a:xfrm>
            <a:custGeom>
              <a:avLst/>
              <a:gdLst/>
              <a:ahLst/>
              <a:cxnLst/>
              <a:rect l="0" t="0" r="508635" b="519430"/>
              <a:pathLst>
                <a:path w="508635" h="519430">
                  <a:moveTo>
                    <a:pt x="157961" y="28462"/>
                  </a:moveTo>
                  <a:cubicBezTo>
                    <a:pt x="173757" y="49808"/>
                    <a:pt x="167438" y="71155"/>
                    <a:pt x="189553" y="88943"/>
                  </a:cubicBezTo>
                  <a:cubicBezTo>
                    <a:pt x="195871" y="81828"/>
                    <a:pt x="183234" y="64039"/>
                    <a:pt x="170598" y="60482"/>
                  </a:cubicBezTo>
                  <a:cubicBezTo>
                    <a:pt x="202190" y="46251"/>
                    <a:pt x="205349" y="88943"/>
                    <a:pt x="199031" y="120963"/>
                  </a:cubicBezTo>
                  <a:cubicBezTo>
                    <a:pt x="186394" y="128079"/>
                    <a:pt x="173757" y="131636"/>
                    <a:pt x="154801" y="131636"/>
                  </a:cubicBezTo>
                  <a:cubicBezTo>
                    <a:pt x="135846" y="110290"/>
                    <a:pt x="135846" y="67597"/>
                    <a:pt x="129528" y="46251"/>
                  </a:cubicBezTo>
                  <a:cubicBezTo>
                    <a:pt x="44229" y="49808"/>
                    <a:pt x="28433" y="145867"/>
                    <a:pt x="50547" y="220580"/>
                  </a:cubicBezTo>
                  <a:cubicBezTo>
                    <a:pt x="60025" y="256157"/>
                    <a:pt x="94776" y="288177"/>
                    <a:pt x="107413" y="327312"/>
                  </a:cubicBezTo>
                  <a:cubicBezTo>
                    <a:pt x="129528" y="394909"/>
                    <a:pt x="120050" y="458948"/>
                    <a:pt x="85299" y="519430"/>
                  </a:cubicBezTo>
                  <a:cubicBezTo>
                    <a:pt x="88458" y="487410"/>
                    <a:pt x="123209" y="430487"/>
                    <a:pt x="104254" y="370005"/>
                  </a:cubicBezTo>
                  <a:cubicBezTo>
                    <a:pt x="97935" y="362889"/>
                    <a:pt x="91617" y="362889"/>
                    <a:pt x="82139" y="362889"/>
                  </a:cubicBezTo>
                  <a:cubicBezTo>
                    <a:pt x="82139" y="355774"/>
                    <a:pt x="88458" y="359332"/>
                    <a:pt x="94776" y="359332"/>
                  </a:cubicBezTo>
                  <a:cubicBezTo>
                    <a:pt x="88458" y="316639"/>
                    <a:pt x="22114" y="281061"/>
                    <a:pt x="12636" y="213464"/>
                  </a:cubicBezTo>
                  <a:cubicBezTo>
                    <a:pt x="3159" y="120963"/>
                    <a:pt x="37910" y="21346"/>
                    <a:pt x="129528" y="35577"/>
                  </a:cubicBezTo>
                  <a:cubicBezTo>
                    <a:pt x="142165" y="32020"/>
                    <a:pt x="148483" y="17789"/>
                    <a:pt x="161120" y="14231"/>
                  </a:cubicBezTo>
                  <a:cubicBezTo>
                    <a:pt x="271693" y="3558"/>
                    <a:pt x="404380" y="163656"/>
                    <a:pt x="458087" y="46251"/>
                  </a:cubicBezTo>
                  <a:cubicBezTo>
                    <a:pt x="461246" y="21346"/>
                    <a:pt x="454928" y="10673"/>
                    <a:pt x="448609" y="0"/>
                  </a:cubicBezTo>
                  <a:cubicBezTo>
                    <a:pt x="508635" y="7115"/>
                    <a:pt x="470724" y="103174"/>
                    <a:pt x="445450" y="117405"/>
                  </a:cubicBezTo>
                  <a:cubicBezTo>
                    <a:pt x="350673" y="167214"/>
                    <a:pt x="224304" y="14231"/>
                    <a:pt x="157961" y="28462"/>
                  </a:cubicBezTo>
                  <a:close/>
                  <a:moveTo>
                    <a:pt x="432813" y="110290"/>
                  </a:moveTo>
                  <a:cubicBezTo>
                    <a:pt x="448609" y="103174"/>
                    <a:pt x="477042" y="60482"/>
                    <a:pt x="467565" y="56924"/>
                  </a:cubicBezTo>
                  <a:cubicBezTo>
                    <a:pt x="410699" y="152983"/>
                    <a:pt x="293807" y="49808"/>
                    <a:pt x="221145" y="28462"/>
                  </a:cubicBezTo>
                  <a:cubicBezTo>
                    <a:pt x="274852" y="74713"/>
                    <a:pt x="331718" y="117405"/>
                    <a:pt x="432813" y="110290"/>
                  </a:cubicBezTo>
                  <a:close/>
                  <a:moveTo>
                    <a:pt x="82139" y="298850"/>
                  </a:moveTo>
                  <a:cubicBezTo>
                    <a:pt x="31592" y="252600"/>
                    <a:pt x="22114" y="96059"/>
                    <a:pt x="69502" y="56924"/>
                  </a:cubicBezTo>
                  <a:cubicBezTo>
                    <a:pt x="0" y="103174"/>
                    <a:pt x="15796" y="277504"/>
                    <a:pt x="82139" y="298850"/>
                  </a:cubicBezTo>
                  <a:close/>
                  <a:moveTo>
                    <a:pt x="180075" y="99617"/>
                  </a:moveTo>
                  <a:cubicBezTo>
                    <a:pt x="173757" y="78270"/>
                    <a:pt x="167438" y="56924"/>
                    <a:pt x="145324" y="56924"/>
                  </a:cubicBezTo>
                  <a:cubicBezTo>
                    <a:pt x="145324" y="81828"/>
                    <a:pt x="157961" y="96059"/>
                    <a:pt x="180075" y="99617"/>
                  </a:cubicBezTo>
                  <a:close/>
                  <a:moveTo>
                    <a:pt x="180075" y="110290"/>
                  </a:moveTo>
                  <a:cubicBezTo>
                    <a:pt x="161120" y="117405"/>
                    <a:pt x="154801" y="85386"/>
                    <a:pt x="145324" y="99617"/>
                  </a:cubicBezTo>
                  <a:cubicBezTo>
                    <a:pt x="148483" y="110290"/>
                    <a:pt x="176916" y="142310"/>
                    <a:pt x="180075" y="11029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8" name="Curbă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BAQAAyAYAAKcEAAASCgAAAAAAACYAAAAIAAAA//////////8="/>
                </a:ext>
              </a:extLst>
            </p:cNvSpPr>
            <p:nvPr/>
          </p:nvSpPr>
          <p:spPr>
            <a:xfrm>
              <a:off x="285115" y="1102360"/>
              <a:ext cx="471170" cy="534670"/>
            </a:xfrm>
            <a:custGeom>
              <a:avLst/>
              <a:gdLst/>
              <a:ahLst/>
              <a:cxnLst/>
              <a:rect l="0" t="0" r="471170" b="534670"/>
              <a:pathLst>
                <a:path w="471170" h="534670">
                  <a:moveTo>
                    <a:pt x="471170" y="42774"/>
                  </a:moveTo>
                  <a:cubicBezTo>
                    <a:pt x="471170" y="71289"/>
                    <a:pt x="449182" y="114063"/>
                    <a:pt x="433476" y="121192"/>
                  </a:cubicBezTo>
                  <a:cubicBezTo>
                    <a:pt x="376936" y="153272"/>
                    <a:pt x="310972" y="114063"/>
                    <a:pt x="254432" y="78418"/>
                  </a:cubicBezTo>
                  <a:cubicBezTo>
                    <a:pt x="216738" y="53467"/>
                    <a:pt x="179045" y="32080"/>
                    <a:pt x="150774" y="35645"/>
                  </a:cubicBezTo>
                  <a:cubicBezTo>
                    <a:pt x="157057" y="42774"/>
                    <a:pt x="160198" y="53467"/>
                    <a:pt x="163339" y="60596"/>
                  </a:cubicBezTo>
                  <a:cubicBezTo>
                    <a:pt x="163339" y="60596"/>
                    <a:pt x="163339" y="60596"/>
                    <a:pt x="163339" y="60596"/>
                  </a:cubicBezTo>
                  <a:cubicBezTo>
                    <a:pt x="169621" y="57031"/>
                    <a:pt x="175903" y="57031"/>
                    <a:pt x="182186" y="60596"/>
                  </a:cubicBezTo>
                  <a:cubicBezTo>
                    <a:pt x="191609" y="67725"/>
                    <a:pt x="191609" y="85547"/>
                    <a:pt x="191609" y="96241"/>
                  </a:cubicBezTo>
                  <a:cubicBezTo>
                    <a:pt x="191609" y="106934"/>
                    <a:pt x="191609" y="117627"/>
                    <a:pt x="188468" y="124756"/>
                  </a:cubicBezTo>
                  <a:cubicBezTo>
                    <a:pt x="188468" y="124756"/>
                    <a:pt x="188468" y="124756"/>
                    <a:pt x="188468" y="124756"/>
                  </a:cubicBezTo>
                  <a:cubicBezTo>
                    <a:pt x="188468" y="128321"/>
                    <a:pt x="188468" y="128321"/>
                    <a:pt x="188468" y="128321"/>
                  </a:cubicBezTo>
                  <a:cubicBezTo>
                    <a:pt x="179045" y="135450"/>
                    <a:pt x="163339" y="139014"/>
                    <a:pt x="141351" y="139014"/>
                  </a:cubicBezTo>
                  <a:cubicBezTo>
                    <a:pt x="141351" y="139014"/>
                    <a:pt x="141351" y="139014"/>
                    <a:pt x="141351" y="139014"/>
                  </a:cubicBezTo>
                  <a:cubicBezTo>
                    <a:pt x="141351" y="135450"/>
                    <a:pt x="141351" y="135450"/>
                    <a:pt x="141351" y="135450"/>
                  </a:cubicBezTo>
                  <a:cubicBezTo>
                    <a:pt x="128786" y="121192"/>
                    <a:pt x="125645" y="92676"/>
                    <a:pt x="122504" y="71289"/>
                  </a:cubicBezTo>
                  <a:cubicBezTo>
                    <a:pt x="122504" y="64160"/>
                    <a:pt x="119363" y="57031"/>
                    <a:pt x="119363" y="49903"/>
                  </a:cubicBezTo>
                  <a:cubicBezTo>
                    <a:pt x="65964" y="53467"/>
                    <a:pt x="34552" y="96241"/>
                    <a:pt x="34552" y="167530"/>
                  </a:cubicBezTo>
                  <a:cubicBezTo>
                    <a:pt x="34552" y="185352"/>
                    <a:pt x="37694" y="206739"/>
                    <a:pt x="43976" y="224561"/>
                  </a:cubicBezTo>
                  <a:cubicBezTo>
                    <a:pt x="47117" y="242384"/>
                    <a:pt x="56540" y="256642"/>
                    <a:pt x="69105" y="274464"/>
                  </a:cubicBezTo>
                  <a:cubicBezTo>
                    <a:pt x="81669" y="292286"/>
                    <a:pt x="94234" y="310109"/>
                    <a:pt x="100516" y="331495"/>
                  </a:cubicBezTo>
                  <a:cubicBezTo>
                    <a:pt x="122504" y="395656"/>
                    <a:pt x="113081" y="463381"/>
                    <a:pt x="78528" y="527541"/>
                  </a:cubicBezTo>
                  <a:cubicBezTo>
                    <a:pt x="72246" y="534670"/>
                    <a:pt x="72246" y="534670"/>
                    <a:pt x="72246" y="534670"/>
                  </a:cubicBezTo>
                  <a:cubicBezTo>
                    <a:pt x="72246" y="523977"/>
                    <a:pt x="72246" y="523977"/>
                    <a:pt x="72246" y="523977"/>
                  </a:cubicBezTo>
                  <a:cubicBezTo>
                    <a:pt x="75387" y="513283"/>
                    <a:pt x="78528" y="502590"/>
                    <a:pt x="81669" y="488332"/>
                  </a:cubicBezTo>
                  <a:cubicBezTo>
                    <a:pt x="87952" y="466945"/>
                    <a:pt x="97375" y="438429"/>
                    <a:pt x="97375" y="413478"/>
                  </a:cubicBezTo>
                  <a:cubicBezTo>
                    <a:pt x="97375" y="399220"/>
                    <a:pt x="94234" y="384962"/>
                    <a:pt x="91093" y="374269"/>
                  </a:cubicBezTo>
                  <a:cubicBezTo>
                    <a:pt x="87952" y="370705"/>
                    <a:pt x="81669" y="370705"/>
                    <a:pt x="72246" y="370705"/>
                  </a:cubicBezTo>
                  <a:cubicBezTo>
                    <a:pt x="69105" y="370705"/>
                    <a:pt x="69105" y="370705"/>
                    <a:pt x="69105" y="370705"/>
                  </a:cubicBezTo>
                  <a:cubicBezTo>
                    <a:pt x="69105" y="367140"/>
                    <a:pt x="69105" y="367140"/>
                    <a:pt x="69105" y="367140"/>
                  </a:cubicBezTo>
                  <a:cubicBezTo>
                    <a:pt x="69105" y="360011"/>
                    <a:pt x="75387" y="360011"/>
                    <a:pt x="81669" y="360011"/>
                  </a:cubicBezTo>
                  <a:cubicBezTo>
                    <a:pt x="81669" y="360011"/>
                    <a:pt x="81669" y="360011"/>
                    <a:pt x="81669" y="360011"/>
                  </a:cubicBezTo>
                  <a:cubicBezTo>
                    <a:pt x="78528" y="345753"/>
                    <a:pt x="65964" y="331495"/>
                    <a:pt x="53399" y="313673"/>
                  </a:cubicBezTo>
                  <a:cubicBezTo>
                    <a:pt x="31411" y="288722"/>
                    <a:pt x="6282" y="256642"/>
                    <a:pt x="3141" y="217432"/>
                  </a:cubicBezTo>
                  <a:cubicBezTo>
                    <a:pt x="0" y="206739"/>
                    <a:pt x="0" y="196046"/>
                    <a:pt x="0" y="185352"/>
                  </a:cubicBezTo>
                  <a:cubicBezTo>
                    <a:pt x="0" y="131885"/>
                    <a:pt x="15706" y="85547"/>
                    <a:pt x="40835" y="60596"/>
                  </a:cubicBezTo>
                  <a:cubicBezTo>
                    <a:pt x="62823" y="39209"/>
                    <a:pt x="87952" y="32080"/>
                    <a:pt x="119363" y="35645"/>
                  </a:cubicBezTo>
                  <a:cubicBezTo>
                    <a:pt x="125645" y="35645"/>
                    <a:pt x="128786" y="32080"/>
                    <a:pt x="135069" y="24951"/>
                  </a:cubicBezTo>
                  <a:cubicBezTo>
                    <a:pt x="138210" y="21387"/>
                    <a:pt x="144492" y="17822"/>
                    <a:pt x="150774" y="14258"/>
                  </a:cubicBezTo>
                  <a:cubicBezTo>
                    <a:pt x="194750" y="10693"/>
                    <a:pt x="241867" y="32080"/>
                    <a:pt x="285843" y="57031"/>
                  </a:cubicBezTo>
                  <a:cubicBezTo>
                    <a:pt x="354948" y="89112"/>
                    <a:pt x="411488" y="117627"/>
                    <a:pt x="442900" y="46338"/>
                  </a:cubicBezTo>
                  <a:cubicBezTo>
                    <a:pt x="446041" y="42774"/>
                    <a:pt x="446041" y="39209"/>
                    <a:pt x="446041" y="35645"/>
                  </a:cubicBezTo>
                  <a:cubicBezTo>
                    <a:pt x="446041" y="24951"/>
                    <a:pt x="439759" y="14258"/>
                    <a:pt x="436618" y="7129"/>
                  </a:cubicBezTo>
                  <a:cubicBezTo>
                    <a:pt x="433476" y="0"/>
                    <a:pt x="433476" y="0"/>
                    <a:pt x="433476" y="0"/>
                  </a:cubicBezTo>
                  <a:cubicBezTo>
                    <a:pt x="436618" y="0"/>
                    <a:pt x="436618" y="0"/>
                    <a:pt x="436618" y="0"/>
                  </a:cubicBezTo>
                  <a:cubicBezTo>
                    <a:pt x="458605" y="3564"/>
                    <a:pt x="471170" y="17822"/>
                    <a:pt x="471170" y="42774"/>
                  </a:cubicBezTo>
                  <a:close/>
                  <a:moveTo>
                    <a:pt x="141351" y="32080"/>
                  </a:moveTo>
                  <a:cubicBezTo>
                    <a:pt x="147633" y="32080"/>
                    <a:pt x="147633" y="32080"/>
                    <a:pt x="147633" y="32080"/>
                  </a:cubicBezTo>
                  <a:cubicBezTo>
                    <a:pt x="175903" y="24951"/>
                    <a:pt x="213597" y="46338"/>
                    <a:pt x="257573" y="71289"/>
                  </a:cubicBezTo>
                  <a:cubicBezTo>
                    <a:pt x="314113" y="106934"/>
                    <a:pt x="376936" y="146143"/>
                    <a:pt x="433476" y="117627"/>
                  </a:cubicBezTo>
                  <a:cubicBezTo>
                    <a:pt x="446041" y="110498"/>
                    <a:pt x="464888" y="71289"/>
                    <a:pt x="464888" y="42774"/>
                  </a:cubicBezTo>
                  <a:cubicBezTo>
                    <a:pt x="464888" y="28516"/>
                    <a:pt x="461747" y="10693"/>
                    <a:pt x="442900" y="7129"/>
                  </a:cubicBezTo>
                  <a:cubicBezTo>
                    <a:pt x="446041" y="14258"/>
                    <a:pt x="449182" y="24951"/>
                    <a:pt x="449182" y="35645"/>
                  </a:cubicBezTo>
                  <a:cubicBezTo>
                    <a:pt x="449182" y="39209"/>
                    <a:pt x="449182" y="46338"/>
                    <a:pt x="449182" y="49903"/>
                  </a:cubicBezTo>
                  <a:cubicBezTo>
                    <a:pt x="449182" y="49903"/>
                    <a:pt x="449182" y="49903"/>
                    <a:pt x="449182" y="49903"/>
                  </a:cubicBezTo>
                  <a:cubicBezTo>
                    <a:pt x="414630" y="124756"/>
                    <a:pt x="351807" y="92676"/>
                    <a:pt x="285843" y="60596"/>
                  </a:cubicBezTo>
                  <a:cubicBezTo>
                    <a:pt x="238726" y="39209"/>
                    <a:pt x="194750" y="17822"/>
                    <a:pt x="150774" y="21387"/>
                  </a:cubicBezTo>
                  <a:cubicBezTo>
                    <a:pt x="144492" y="21387"/>
                    <a:pt x="141351" y="24951"/>
                    <a:pt x="138210" y="32080"/>
                  </a:cubicBezTo>
                  <a:cubicBezTo>
                    <a:pt x="131928" y="35645"/>
                    <a:pt x="128786" y="39209"/>
                    <a:pt x="122504" y="42774"/>
                  </a:cubicBezTo>
                  <a:cubicBezTo>
                    <a:pt x="119363" y="42774"/>
                    <a:pt x="119363" y="42774"/>
                    <a:pt x="119363" y="42774"/>
                  </a:cubicBezTo>
                  <a:cubicBezTo>
                    <a:pt x="119363" y="42774"/>
                    <a:pt x="119363" y="42774"/>
                    <a:pt x="119363" y="42774"/>
                  </a:cubicBezTo>
                  <a:cubicBezTo>
                    <a:pt x="91093" y="35645"/>
                    <a:pt x="62823" y="46338"/>
                    <a:pt x="43976" y="64160"/>
                  </a:cubicBezTo>
                  <a:cubicBezTo>
                    <a:pt x="18847" y="89112"/>
                    <a:pt x="6282" y="131885"/>
                    <a:pt x="6282" y="185352"/>
                  </a:cubicBezTo>
                  <a:cubicBezTo>
                    <a:pt x="6282" y="196046"/>
                    <a:pt x="6282" y="206739"/>
                    <a:pt x="6282" y="213868"/>
                  </a:cubicBezTo>
                  <a:cubicBezTo>
                    <a:pt x="12565" y="256642"/>
                    <a:pt x="34552" y="285157"/>
                    <a:pt x="56540" y="310109"/>
                  </a:cubicBezTo>
                  <a:cubicBezTo>
                    <a:pt x="72246" y="327931"/>
                    <a:pt x="84811" y="345753"/>
                    <a:pt x="87952" y="363576"/>
                  </a:cubicBezTo>
                  <a:cubicBezTo>
                    <a:pt x="87952" y="363576"/>
                    <a:pt x="87952" y="363576"/>
                    <a:pt x="87952" y="363576"/>
                  </a:cubicBezTo>
                  <a:cubicBezTo>
                    <a:pt x="84811" y="363576"/>
                    <a:pt x="84811" y="363576"/>
                    <a:pt x="84811" y="363576"/>
                  </a:cubicBezTo>
                  <a:cubicBezTo>
                    <a:pt x="84811" y="363576"/>
                    <a:pt x="84811" y="363576"/>
                    <a:pt x="84811" y="363576"/>
                  </a:cubicBezTo>
                  <a:cubicBezTo>
                    <a:pt x="87952" y="367140"/>
                    <a:pt x="91093" y="367140"/>
                    <a:pt x="94234" y="370705"/>
                  </a:cubicBezTo>
                  <a:cubicBezTo>
                    <a:pt x="97375" y="370705"/>
                    <a:pt x="97375" y="370705"/>
                    <a:pt x="97375" y="370705"/>
                  </a:cubicBezTo>
                  <a:cubicBezTo>
                    <a:pt x="97375" y="370705"/>
                    <a:pt x="97375" y="370705"/>
                    <a:pt x="97375" y="370705"/>
                  </a:cubicBezTo>
                  <a:cubicBezTo>
                    <a:pt x="100516" y="384962"/>
                    <a:pt x="100516" y="399220"/>
                    <a:pt x="100516" y="413478"/>
                  </a:cubicBezTo>
                  <a:cubicBezTo>
                    <a:pt x="100516" y="441994"/>
                    <a:pt x="94234" y="466945"/>
                    <a:pt x="87952" y="491896"/>
                  </a:cubicBezTo>
                  <a:cubicBezTo>
                    <a:pt x="84811" y="499025"/>
                    <a:pt x="81669" y="502590"/>
                    <a:pt x="81669" y="509719"/>
                  </a:cubicBezTo>
                  <a:cubicBezTo>
                    <a:pt x="109940" y="452687"/>
                    <a:pt x="116222" y="392091"/>
                    <a:pt x="97375" y="331495"/>
                  </a:cubicBezTo>
                  <a:cubicBezTo>
                    <a:pt x="87952" y="313673"/>
                    <a:pt x="78528" y="295851"/>
                    <a:pt x="65964" y="278028"/>
                  </a:cubicBezTo>
                  <a:cubicBezTo>
                    <a:pt x="53399" y="260206"/>
                    <a:pt x="43976" y="245948"/>
                    <a:pt x="37694" y="228126"/>
                  </a:cubicBezTo>
                  <a:cubicBezTo>
                    <a:pt x="37694" y="224561"/>
                    <a:pt x="37694" y="220997"/>
                    <a:pt x="34552" y="217432"/>
                  </a:cubicBezTo>
                  <a:cubicBezTo>
                    <a:pt x="40835" y="253077"/>
                    <a:pt x="53399" y="281593"/>
                    <a:pt x="72246" y="299415"/>
                  </a:cubicBezTo>
                  <a:cubicBezTo>
                    <a:pt x="81669" y="306544"/>
                    <a:pt x="81669" y="306544"/>
                    <a:pt x="81669" y="306544"/>
                  </a:cubicBezTo>
                  <a:cubicBezTo>
                    <a:pt x="72246" y="302980"/>
                    <a:pt x="72246" y="302980"/>
                    <a:pt x="72246" y="302980"/>
                  </a:cubicBezTo>
                  <a:cubicBezTo>
                    <a:pt x="31411" y="292286"/>
                    <a:pt x="12565" y="228126"/>
                    <a:pt x="12565" y="174659"/>
                  </a:cubicBezTo>
                  <a:cubicBezTo>
                    <a:pt x="12565" y="121192"/>
                    <a:pt x="28270" y="74854"/>
                    <a:pt x="56540" y="57031"/>
                  </a:cubicBezTo>
                  <a:cubicBezTo>
                    <a:pt x="59682" y="60596"/>
                    <a:pt x="59682" y="60596"/>
                    <a:pt x="59682" y="60596"/>
                  </a:cubicBezTo>
                  <a:cubicBezTo>
                    <a:pt x="47117" y="74854"/>
                    <a:pt x="37694" y="99805"/>
                    <a:pt x="31411" y="131885"/>
                  </a:cubicBezTo>
                  <a:cubicBezTo>
                    <a:pt x="40835" y="78418"/>
                    <a:pt x="72246" y="49903"/>
                    <a:pt x="119363" y="46338"/>
                  </a:cubicBezTo>
                  <a:cubicBezTo>
                    <a:pt x="122504" y="46338"/>
                    <a:pt x="122504" y="46338"/>
                    <a:pt x="122504" y="46338"/>
                  </a:cubicBezTo>
                  <a:cubicBezTo>
                    <a:pt x="122504" y="46338"/>
                    <a:pt x="122504" y="46338"/>
                    <a:pt x="122504" y="46338"/>
                  </a:cubicBezTo>
                  <a:cubicBezTo>
                    <a:pt x="125645" y="53467"/>
                    <a:pt x="125645" y="64160"/>
                    <a:pt x="125645" y="71289"/>
                  </a:cubicBezTo>
                  <a:cubicBezTo>
                    <a:pt x="128786" y="81983"/>
                    <a:pt x="128786" y="92676"/>
                    <a:pt x="131928" y="103370"/>
                  </a:cubicBezTo>
                  <a:cubicBezTo>
                    <a:pt x="131928" y="103370"/>
                    <a:pt x="131928" y="103370"/>
                    <a:pt x="131928" y="103370"/>
                  </a:cubicBezTo>
                  <a:cubicBezTo>
                    <a:pt x="135069" y="99805"/>
                    <a:pt x="138210" y="96241"/>
                    <a:pt x="138210" y="96241"/>
                  </a:cubicBezTo>
                  <a:cubicBezTo>
                    <a:pt x="144492" y="96241"/>
                    <a:pt x="147633" y="99805"/>
                    <a:pt x="150774" y="103370"/>
                  </a:cubicBezTo>
                  <a:cubicBezTo>
                    <a:pt x="157057" y="110498"/>
                    <a:pt x="163339" y="114063"/>
                    <a:pt x="169621" y="110498"/>
                  </a:cubicBezTo>
                  <a:cubicBezTo>
                    <a:pt x="172762" y="110498"/>
                    <a:pt x="172762" y="110498"/>
                    <a:pt x="172762" y="110498"/>
                  </a:cubicBezTo>
                  <a:cubicBezTo>
                    <a:pt x="172762" y="114063"/>
                    <a:pt x="172762" y="114063"/>
                    <a:pt x="172762" y="114063"/>
                  </a:cubicBezTo>
                  <a:cubicBezTo>
                    <a:pt x="169621" y="124756"/>
                    <a:pt x="166480" y="128321"/>
                    <a:pt x="163339" y="131885"/>
                  </a:cubicBezTo>
                  <a:cubicBezTo>
                    <a:pt x="150774" y="135450"/>
                    <a:pt x="135069" y="114063"/>
                    <a:pt x="131928" y="106934"/>
                  </a:cubicBezTo>
                  <a:cubicBezTo>
                    <a:pt x="131928" y="106934"/>
                    <a:pt x="131928" y="106934"/>
                    <a:pt x="131928" y="106934"/>
                  </a:cubicBezTo>
                  <a:cubicBezTo>
                    <a:pt x="135069" y="117627"/>
                    <a:pt x="138210" y="124756"/>
                    <a:pt x="144492" y="131885"/>
                  </a:cubicBezTo>
                  <a:cubicBezTo>
                    <a:pt x="163339" y="135450"/>
                    <a:pt x="175903" y="131885"/>
                    <a:pt x="185327" y="124756"/>
                  </a:cubicBezTo>
                  <a:cubicBezTo>
                    <a:pt x="188468" y="114063"/>
                    <a:pt x="188468" y="106934"/>
                    <a:pt x="188468" y="96241"/>
                  </a:cubicBezTo>
                  <a:cubicBezTo>
                    <a:pt x="188468" y="81983"/>
                    <a:pt x="185327" y="71289"/>
                    <a:pt x="179045" y="64160"/>
                  </a:cubicBezTo>
                  <a:cubicBezTo>
                    <a:pt x="175903" y="64160"/>
                    <a:pt x="172762" y="64160"/>
                    <a:pt x="166480" y="64160"/>
                  </a:cubicBezTo>
                  <a:cubicBezTo>
                    <a:pt x="175903" y="67725"/>
                    <a:pt x="182186" y="78418"/>
                    <a:pt x="182186" y="89112"/>
                  </a:cubicBezTo>
                  <a:cubicBezTo>
                    <a:pt x="182186" y="92676"/>
                    <a:pt x="182186" y="92676"/>
                    <a:pt x="179045" y="96241"/>
                  </a:cubicBezTo>
                  <a:cubicBezTo>
                    <a:pt x="179045" y="96241"/>
                    <a:pt x="179045" y="96241"/>
                    <a:pt x="179045" y="96241"/>
                  </a:cubicBezTo>
                  <a:cubicBezTo>
                    <a:pt x="175903" y="96241"/>
                    <a:pt x="175903" y="96241"/>
                    <a:pt x="175903" y="96241"/>
                  </a:cubicBezTo>
                  <a:cubicBezTo>
                    <a:pt x="166480" y="85547"/>
                    <a:pt x="163339" y="74854"/>
                    <a:pt x="160198" y="67725"/>
                  </a:cubicBezTo>
                  <a:cubicBezTo>
                    <a:pt x="153916" y="64160"/>
                    <a:pt x="153916" y="64160"/>
                    <a:pt x="153916" y="64160"/>
                  </a:cubicBezTo>
                  <a:cubicBezTo>
                    <a:pt x="157057" y="64160"/>
                    <a:pt x="157057" y="64160"/>
                    <a:pt x="157057" y="64160"/>
                  </a:cubicBezTo>
                  <a:cubicBezTo>
                    <a:pt x="157057" y="60596"/>
                    <a:pt x="157057" y="60596"/>
                    <a:pt x="157057" y="60596"/>
                  </a:cubicBezTo>
                  <a:cubicBezTo>
                    <a:pt x="153916" y="53467"/>
                    <a:pt x="153916" y="42774"/>
                    <a:pt x="144492" y="35645"/>
                  </a:cubicBezTo>
                  <a:lnTo>
                    <a:pt x="141351" y="32080"/>
                  </a:lnTo>
                  <a:close/>
                  <a:moveTo>
                    <a:pt x="179045" y="89112"/>
                  </a:moveTo>
                  <a:cubicBezTo>
                    <a:pt x="179045" y="85547"/>
                    <a:pt x="172762" y="74854"/>
                    <a:pt x="166480" y="67725"/>
                  </a:cubicBezTo>
                  <a:cubicBezTo>
                    <a:pt x="166480" y="74854"/>
                    <a:pt x="169621" y="81983"/>
                    <a:pt x="179045" y="89112"/>
                  </a:cubicBezTo>
                  <a:close/>
                  <a:moveTo>
                    <a:pt x="138210" y="103370"/>
                  </a:moveTo>
                  <a:cubicBezTo>
                    <a:pt x="141351" y="114063"/>
                    <a:pt x="153916" y="128321"/>
                    <a:pt x="160198" y="124756"/>
                  </a:cubicBezTo>
                  <a:cubicBezTo>
                    <a:pt x="163339" y="124756"/>
                    <a:pt x="166480" y="121192"/>
                    <a:pt x="166480" y="117627"/>
                  </a:cubicBezTo>
                  <a:cubicBezTo>
                    <a:pt x="160198" y="117627"/>
                    <a:pt x="153916" y="114063"/>
                    <a:pt x="147633" y="106934"/>
                  </a:cubicBezTo>
                  <a:cubicBezTo>
                    <a:pt x="144492" y="106934"/>
                    <a:pt x="141351" y="103370"/>
                    <a:pt x="141351" y="103370"/>
                  </a:cubicBezTo>
                  <a:cubicBezTo>
                    <a:pt x="138210" y="103370"/>
                    <a:pt x="138210" y="103370"/>
                    <a:pt x="138210" y="103370"/>
                  </a:cubicBezTo>
                  <a:close/>
                  <a:moveTo>
                    <a:pt x="15706" y="174659"/>
                  </a:moveTo>
                  <a:cubicBezTo>
                    <a:pt x="15706" y="220997"/>
                    <a:pt x="31411" y="274464"/>
                    <a:pt x="59682" y="292286"/>
                  </a:cubicBezTo>
                  <a:cubicBezTo>
                    <a:pt x="37694" y="263771"/>
                    <a:pt x="25129" y="206739"/>
                    <a:pt x="25129" y="163965"/>
                  </a:cubicBezTo>
                  <a:cubicBezTo>
                    <a:pt x="25129" y="128321"/>
                    <a:pt x="31411" y="99805"/>
                    <a:pt x="40835" y="78418"/>
                  </a:cubicBezTo>
                  <a:cubicBezTo>
                    <a:pt x="25129" y="103370"/>
                    <a:pt x="15706" y="135450"/>
                    <a:pt x="15706" y="174659"/>
                  </a:cubicBezTo>
                  <a:close/>
                  <a:moveTo>
                    <a:pt x="458605" y="64160"/>
                  </a:moveTo>
                  <a:cubicBezTo>
                    <a:pt x="458605" y="64160"/>
                    <a:pt x="458605" y="64160"/>
                    <a:pt x="458605" y="64160"/>
                  </a:cubicBezTo>
                  <a:cubicBezTo>
                    <a:pt x="458605" y="74854"/>
                    <a:pt x="436618" y="110498"/>
                    <a:pt x="420912" y="117627"/>
                  </a:cubicBezTo>
                  <a:cubicBezTo>
                    <a:pt x="420912" y="117627"/>
                    <a:pt x="420912" y="117627"/>
                    <a:pt x="420912" y="117627"/>
                  </a:cubicBezTo>
                  <a:cubicBezTo>
                    <a:pt x="323537" y="124756"/>
                    <a:pt x="266996" y="85547"/>
                    <a:pt x="207315" y="35645"/>
                  </a:cubicBezTo>
                  <a:cubicBezTo>
                    <a:pt x="197891" y="28516"/>
                    <a:pt x="197891" y="28516"/>
                    <a:pt x="197891" y="28516"/>
                  </a:cubicBezTo>
                  <a:cubicBezTo>
                    <a:pt x="210456" y="32080"/>
                    <a:pt x="210456" y="32080"/>
                    <a:pt x="210456" y="32080"/>
                  </a:cubicBezTo>
                  <a:cubicBezTo>
                    <a:pt x="229303" y="35645"/>
                    <a:pt x="251291" y="46338"/>
                    <a:pt x="276420" y="60596"/>
                  </a:cubicBezTo>
                  <a:cubicBezTo>
                    <a:pt x="339242" y="92676"/>
                    <a:pt x="411488" y="128321"/>
                    <a:pt x="452323" y="57031"/>
                  </a:cubicBezTo>
                  <a:cubicBezTo>
                    <a:pt x="455464" y="57031"/>
                    <a:pt x="455464" y="57031"/>
                    <a:pt x="455464" y="57031"/>
                  </a:cubicBezTo>
                  <a:cubicBezTo>
                    <a:pt x="455464" y="57031"/>
                    <a:pt x="455464" y="57031"/>
                    <a:pt x="455464" y="57031"/>
                  </a:cubicBezTo>
                  <a:cubicBezTo>
                    <a:pt x="458605" y="57031"/>
                    <a:pt x="458605" y="57031"/>
                    <a:pt x="458605" y="64160"/>
                  </a:cubicBezTo>
                  <a:close/>
                  <a:moveTo>
                    <a:pt x="417771" y="110498"/>
                  </a:moveTo>
                  <a:cubicBezTo>
                    <a:pt x="433476" y="103370"/>
                    <a:pt x="452323" y="74854"/>
                    <a:pt x="455464" y="64160"/>
                  </a:cubicBezTo>
                  <a:cubicBezTo>
                    <a:pt x="411488" y="131885"/>
                    <a:pt x="339242" y="96241"/>
                    <a:pt x="273279" y="64160"/>
                  </a:cubicBezTo>
                  <a:cubicBezTo>
                    <a:pt x="254432" y="53467"/>
                    <a:pt x="238726" y="46338"/>
                    <a:pt x="223020" y="39209"/>
                  </a:cubicBezTo>
                  <a:cubicBezTo>
                    <a:pt x="276420" y="81983"/>
                    <a:pt x="329819" y="117627"/>
                    <a:pt x="417771" y="110498"/>
                  </a:cubicBezTo>
                  <a:close/>
                  <a:moveTo>
                    <a:pt x="172762" y="106934"/>
                  </a:moveTo>
                  <a:cubicBezTo>
                    <a:pt x="169621" y="106934"/>
                    <a:pt x="169621" y="106934"/>
                    <a:pt x="169621" y="106934"/>
                  </a:cubicBezTo>
                  <a:cubicBezTo>
                    <a:pt x="147633" y="103370"/>
                    <a:pt x="131928" y="89112"/>
                    <a:pt x="131928" y="60596"/>
                  </a:cubicBezTo>
                  <a:cubicBezTo>
                    <a:pt x="131928" y="57031"/>
                    <a:pt x="131928" y="57031"/>
                    <a:pt x="131928" y="57031"/>
                  </a:cubicBezTo>
                  <a:cubicBezTo>
                    <a:pt x="135069" y="57031"/>
                    <a:pt x="135069" y="57031"/>
                    <a:pt x="135069" y="57031"/>
                  </a:cubicBezTo>
                  <a:cubicBezTo>
                    <a:pt x="157057" y="60596"/>
                    <a:pt x="166480" y="81983"/>
                    <a:pt x="172762" y="103370"/>
                  </a:cubicBezTo>
                  <a:lnTo>
                    <a:pt x="172762" y="106934"/>
                  </a:lnTo>
                  <a:close/>
                  <a:moveTo>
                    <a:pt x="135069" y="60596"/>
                  </a:moveTo>
                  <a:cubicBezTo>
                    <a:pt x="138210" y="85547"/>
                    <a:pt x="147633" y="96241"/>
                    <a:pt x="166480" y="99805"/>
                  </a:cubicBezTo>
                  <a:cubicBezTo>
                    <a:pt x="160198" y="81983"/>
                    <a:pt x="153916" y="67725"/>
                    <a:pt x="135069" y="6059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7" name="Formă liberă 4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MHQAAFwcAAK4gAABJCgAAAAAAACYAAAAIAAAA//////////8="/>
                </a:ext>
              </a:extLst>
            </p:cNvSpPr>
            <p:nvPr/>
          </p:nvSpPr>
          <p:spPr>
            <a:xfrm>
              <a:off x="4843780" y="1152525"/>
              <a:ext cx="468630" cy="519430"/>
            </a:xfrm>
            <a:custGeom>
              <a:avLst/>
              <a:gdLst/>
              <a:ahLst/>
              <a:cxnLst/>
              <a:rect l="0" t="0" r="468630" b="519430"/>
              <a:pathLst>
                <a:path w="468630" h="519430">
                  <a:moveTo>
                    <a:pt x="191855" y="60482"/>
                  </a:moveTo>
                  <a:cubicBezTo>
                    <a:pt x="201291" y="60482"/>
                    <a:pt x="210726" y="32020"/>
                    <a:pt x="220162" y="46251"/>
                  </a:cubicBezTo>
                  <a:cubicBezTo>
                    <a:pt x="213871" y="53366"/>
                    <a:pt x="204436" y="60482"/>
                    <a:pt x="210726" y="78270"/>
                  </a:cubicBezTo>
                  <a:cubicBezTo>
                    <a:pt x="245323" y="78270"/>
                    <a:pt x="226452" y="39135"/>
                    <a:pt x="223307" y="28462"/>
                  </a:cubicBezTo>
                  <a:cubicBezTo>
                    <a:pt x="235888" y="14231"/>
                    <a:pt x="254759" y="53366"/>
                    <a:pt x="242178" y="71155"/>
                  </a:cubicBezTo>
                  <a:cubicBezTo>
                    <a:pt x="323952" y="0"/>
                    <a:pt x="452904" y="24904"/>
                    <a:pt x="459194" y="138752"/>
                  </a:cubicBezTo>
                  <a:cubicBezTo>
                    <a:pt x="465485" y="224138"/>
                    <a:pt x="386856" y="281061"/>
                    <a:pt x="393146" y="366447"/>
                  </a:cubicBezTo>
                  <a:cubicBezTo>
                    <a:pt x="408872" y="373563"/>
                    <a:pt x="434033" y="334428"/>
                    <a:pt x="459194" y="352216"/>
                  </a:cubicBezTo>
                  <a:cubicBezTo>
                    <a:pt x="468630" y="370005"/>
                    <a:pt x="462340" y="405582"/>
                    <a:pt x="465485" y="426929"/>
                  </a:cubicBezTo>
                  <a:cubicBezTo>
                    <a:pt x="446614" y="444717"/>
                    <a:pt x="424598" y="434044"/>
                    <a:pt x="405727" y="423371"/>
                  </a:cubicBezTo>
                  <a:cubicBezTo>
                    <a:pt x="405727" y="466064"/>
                    <a:pt x="405727" y="508757"/>
                    <a:pt x="443469" y="508757"/>
                  </a:cubicBezTo>
                  <a:cubicBezTo>
                    <a:pt x="377420" y="519430"/>
                    <a:pt x="393146" y="444717"/>
                    <a:pt x="390001" y="384236"/>
                  </a:cubicBezTo>
                  <a:cubicBezTo>
                    <a:pt x="386856" y="337985"/>
                    <a:pt x="371130" y="313081"/>
                    <a:pt x="380565" y="270388"/>
                  </a:cubicBezTo>
                  <a:cubicBezTo>
                    <a:pt x="393146" y="202791"/>
                    <a:pt x="468630" y="142310"/>
                    <a:pt x="415162" y="64039"/>
                  </a:cubicBezTo>
                  <a:cubicBezTo>
                    <a:pt x="317662" y="17789"/>
                    <a:pt x="239033" y="117405"/>
                    <a:pt x="144678" y="110290"/>
                  </a:cubicBezTo>
                  <a:cubicBezTo>
                    <a:pt x="97500" y="106732"/>
                    <a:pt x="50323" y="56924"/>
                    <a:pt x="0" y="96059"/>
                  </a:cubicBezTo>
                  <a:cubicBezTo>
                    <a:pt x="44032" y="42693"/>
                    <a:pt x="116371" y="81828"/>
                    <a:pt x="188710" y="85386"/>
                  </a:cubicBezTo>
                  <a:cubicBezTo>
                    <a:pt x="195000" y="78270"/>
                    <a:pt x="182420" y="53366"/>
                    <a:pt x="182420" y="39135"/>
                  </a:cubicBezTo>
                  <a:cubicBezTo>
                    <a:pt x="191855" y="35577"/>
                    <a:pt x="201291" y="14231"/>
                    <a:pt x="213871" y="28462"/>
                  </a:cubicBezTo>
                  <a:cubicBezTo>
                    <a:pt x="210726" y="32020"/>
                    <a:pt x="185565" y="32020"/>
                    <a:pt x="191855" y="60482"/>
                  </a:cubicBezTo>
                  <a:close/>
                  <a:moveTo>
                    <a:pt x="182420" y="96059"/>
                  </a:moveTo>
                  <a:cubicBezTo>
                    <a:pt x="154113" y="88943"/>
                    <a:pt x="128952" y="78270"/>
                    <a:pt x="97500" y="88943"/>
                  </a:cubicBezTo>
                  <a:cubicBezTo>
                    <a:pt x="128952" y="92501"/>
                    <a:pt x="154113" y="113848"/>
                    <a:pt x="182420" y="96059"/>
                  </a:cubicBezTo>
                  <a:close/>
                  <a:moveTo>
                    <a:pt x="317662" y="39135"/>
                  </a:moveTo>
                  <a:cubicBezTo>
                    <a:pt x="308226" y="49808"/>
                    <a:pt x="267339" y="53366"/>
                    <a:pt x="276775" y="71155"/>
                  </a:cubicBezTo>
                  <a:cubicBezTo>
                    <a:pt x="283065" y="53366"/>
                    <a:pt x="327097" y="56924"/>
                    <a:pt x="317662" y="39135"/>
                  </a:cubicBezTo>
                  <a:close/>
                  <a:moveTo>
                    <a:pt x="446614" y="113848"/>
                  </a:moveTo>
                  <a:cubicBezTo>
                    <a:pt x="440323" y="103174"/>
                    <a:pt x="434033" y="106732"/>
                    <a:pt x="443469" y="120963"/>
                  </a:cubicBezTo>
                  <a:cubicBezTo>
                    <a:pt x="437178" y="209907"/>
                    <a:pt x="380565" y="238369"/>
                    <a:pt x="383710" y="337985"/>
                  </a:cubicBezTo>
                  <a:cubicBezTo>
                    <a:pt x="399436" y="259715"/>
                    <a:pt x="459194" y="209907"/>
                    <a:pt x="446614" y="113848"/>
                  </a:cubicBezTo>
                  <a:close/>
                  <a:moveTo>
                    <a:pt x="456049" y="423371"/>
                  </a:moveTo>
                  <a:cubicBezTo>
                    <a:pt x="456049" y="402025"/>
                    <a:pt x="456049" y="387794"/>
                    <a:pt x="446614" y="377120"/>
                  </a:cubicBezTo>
                  <a:cubicBezTo>
                    <a:pt x="437178" y="377120"/>
                    <a:pt x="424598" y="377120"/>
                    <a:pt x="415162" y="377120"/>
                  </a:cubicBezTo>
                  <a:cubicBezTo>
                    <a:pt x="396291" y="402025"/>
                    <a:pt x="421452" y="430487"/>
                    <a:pt x="456049" y="423371"/>
                  </a:cubicBezTo>
                  <a:close/>
                  <a:moveTo>
                    <a:pt x="459194" y="366447"/>
                  </a:moveTo>
                  <a:cubicBezTo>
                    <a:pt x="446614" y="355774"/>
                    <a:pt x="430888" y="355774"/>
                    <a:pt x="421452" y="366447"/>
                  </a:cubicBezTo>
                  <a:cubicBezTo>
                    <a:pt x="437178" y="359332"/>
                    <a:pt x="452904" y="380678"/>
                    <a:pt x="459194" y="366447"/>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6" name="Formă liberă 5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MHQAAOwcAAK4gAAA9CgAAAAAAACYAAAAIAAAA//////////8="/>
                </a:ext>
              </a:extLst>
            </p:cNvSpPr>
            <p:nvPr/>
          </p:nvSpPr>
          <p:spPr>
            <a:xfrm>
              <a:off x="4843780" y="1175385"/>
              <a:ext cx="468630" cy="488950"/>
            </a:xfrm>
            <a:custGeom>
              <a:avLst/>
              <a:gdLst/>
              <a:ahLst/>
              <a:cxnLst/>
              <a:rect l="0" t="0" r="468630" b="488950"/>
              <a:pathLst>
                <a:path w="468630" h="488950">
                  <a:moveTo>
                    <a:pt x="204436" y="0"/>
                  </a:moveTo>
                  <a:cubicBezTo>
                    <a:pt x="207581" y="0"/>
                    <a:pt x="213871" y="3543"/>
                    <a:pt x="217017" y="7086"/>
                  </a:cubicBezTo>
                  <a:cubicBezTo>
                    <a:pt x="217017" y="7086"/>
                    <a:pt x="217017" y="7086"/>
                    <a:pt x="217017" y="7086"/>
                  </a:cubicBezTo>
                  <a:cubicBezTo>
                    <a:pt x="217017" y="10629"/>
                    <a:pt x="217017" y="10629"/>
                    <a:pt x="217017" y="10629"/>
                  </a:cubicBezTo>
                  <a:cubicBezTo>
                    <a:pt x="213871" y="10629"/>
                    <a:pt x="213871" y="10629"/>
                    <a:pt x="210726" y="14172"/>
                  </a:cubicBezTo>
                  <a:cubicBezTo>
                    <a:pt x="204436" y="14172"/>
                    <a:pt x="198146" y="14172"/>
                    <a:pt x="195000" y="21259"/>
                  </a:cubicBezTo>
                  <a:cubicBezTo>
                    <a:pt x="195000" y="24802"/>
                    <a:pt x="191855" y="28345"/>
                    <a:pt x="195000" y="35431"/>
                  </a:cubicBezTo>
                  <a:cubicBezTo>
                    <a:pt x="198146" y="31888"/>
                    <a:pt x="198146" y="28345"/>
                    <a:pt x="201291" y="24802"/>
                  </a:cubicBezTo>
                  <a:cubicBezTo>
                    <a:pt x="207581" y="21259"/>
                    <a:pt x="210726" y="17716"/>
                    <a:pt x="213871" y="17716"/>
                  </a:cubicBezTo>
                  <a:cubicBezTo>
                    <a:pt x="217017" y="17716"/>
                    <a:pt x="220162" y="17716"/>
                    <a:pt x="220162" y="21259"/>
                  </a:cubicBezTo>
                  <a:cubicBezTo>
                    <a:pt x="223307" y="21259"/>
                    <a:pt x="223307" y="21259"/>
                    <a:pt x="223307" y="21259"/>
                  </a:cubicBezTo>
                  <a:cubicBezTo>
                    <a:pt x="220162" y="24802"/>
                    <a:pt x="220162" y="24802"/>
                    <a:pt x="220162" y="24802"/>
                  </a:cubicBezTo>
                  <a:cubicBezTo>
                    <a:pt x="220162" y="28345"/>
                    <a:pt x="217017" y="28345"/>
                    <a:pt x="217017" y="31888"/>
                  </a:cubicBezTo>
                  <a:cubicBezTo>
                    <a:pt x="213871" y="38974"/>
                    <a:pt x="210726" y="42517"/>
                    <a:pt x="210726" y="56690"/>
                  </a:cubicBezTo>
                  <a:cubicBezTo>
                    <a:pt x="220162" y="56690"/>
                    <a:pt x="223307" y="53147"/>
                    <a:pt x="226452" y="49604"/>
                  </a:cubicBezTo>
                  <a:cubicBezTo>
                    <a:pt x="232742" y="38974"/>
                    <a:pt x="223307" y="17716"/>
                    <a:pt x="220162" y="10629"/>
                  </a:cubicBezTo>
                  <a:cubicBezTo>
                    <a:pt x="220162" y="7086"/>
                    <a:pt x="220162" y="7086"/>
                    <a:pt x="220162" y="7086"/>
                  </a:cubicBezTo>
                  <a:cubicBezTo>
                    <a:pt x="223307" y="7086"/>
                    <a:pt x="223307" y="7086"/>
                    <a:pt x="223307" y="7086"/>
                  </a:cubicBezTo>
                  <a:cubicBezTo>
                    <a:pt x="223307" y="3543"/>
                    <a:pt x="226452" y="3543"/>
                    <a:pt x="229597" y="3543"/>
                  </a:cubicBezTo>
                  <a:cubicBezTo>
                    <a:pt x="229597" y="3543"/>
                    <a:pt x="229597" y="3543"/>
                    <a:pt x="229597" y="3543"/>
                  </a:cubicBezTo>
                  <a:cubicBezTo>
                    <a:pt x="235888" y="3543"/>
                    <a:pt x="242178" y="10629"/>
                    <a:pt x="245323" y="17716"/>
                  </a:cubicBezTo>
                  <a:cubicBezTo>
                    <a:pt x="248468" y="24802"/>
                    <a:pt x="248468" y="31888"/>
                    <a:pt x="248468" y="38974"/>
                  </a:cubicBezTo>
                  <a:cubicBezTo>
                    <a:pt x="276775" y="17716"/>
                    <a:pt x="311372" y="7086"/>
                    <a:pt x="345968" y="7086"/>
                  </a:cubicBezTo>
                  <a:cubicBezTo>
                    <a:pt x="412017" y="7086"/>
                    <a:pt x="456049" y="49604"/>
                    <a:pt x="462340" y="116923"/>
                  </a:cubicBezTo>
                  <a:cubicBezTo>
                    <a:pt x="465485" y="159440"/>
                    <a:pt x="446614" y="194871"/>
                    <a:pt x="430888" y="230303"/>
                  </a:cubicBezTo>
                  <a:cubicBezTo>
                    <a:pt x="412017" y="265734"/>
                    <a:pt x="393146" y="301165"/>
                    <a:pt x="396291" y="343682"/>
                  </a:cubicBezTo>
                  <a:cubicBezTo>
                    <a:pt x="399436" y="343682"/>
                    <a:pt x="408872" y="340139"/>
                    <a:pt x="415162" y="336596"/>
                  </a:cubicBezTo>
                  <a:cubicBezTo>
                    <a:pt x="424598" y="329510"/>
                    <a:pt x="434033" y="322424"/>
                    <a:pt x="446614" y="322424"/>
                  </a:cubicBezTo>
                  <a:cubicBezTo>
                    <a:pt x="452904" y="322424"/>
                    <a:pt x="456049" y="325967"/>
                    <a:pt x="462340" y="329510"/>
                  </a:cubicBezTo>
                  <a:cubicBezTo>
                    <a:pt x="462340" y="329510"/>
                    <a:pt x="462340" y="329510"/>
                    <a:pt x="462340" y="329510"/>
                  </a:cubicBezTo>
                  <a:cubicBezTo>
                    <a:pt x="468630" y="340139"/>
                    <a:pt x="468630" y="357855"/>
                    <a:pt x="468630" y="375570"/>
                  </a:cubicBezTo>
                  <a:cubicBezTo>
                    <a:pt x="465485" y="386200"/>
                    <a:pt x="465485" y="396829"/>
                    <a:pt x="468630" y="403915"/>
                  </a:cubicBezTo>
                  <a:cubicBezTo>
                    <a:pt x="468630" y="407458"/>
                    <a:pt x="468630" y="407458"/>
                    <a:pt x="468630" y="407458"/>
                  </a:cubicBezTo>
                  <a:cubicBezTo>
                    <a:pt x="465485" y="407458"/>
                    <a:pt x="465485" y="407458"/>
                    <a:pt x="465485" y="407458"/>
                  </a:cubicBezTo>
                  <a:cubicBezTo>
                    <a:pt x="459194" y="414545"/>
                    <a:pt x="449759" y="418088"/>
                    <a:pt x="443469" y="418088"/>
                  </a:cubicBezTo>
                  <a:cubicBezTo>
                    <a:pt x="430888" y="418088"/>
                    <a:pt x="421452" y="411001"/>
                    <a:pt x="408872" y="403915"/>
                  </a:cubicBezTo>
                  <a:cubicBezTo>
                    <a:pt x="408872" y="407458"/>
                    <a:pt x="408872" y="407458"/>
                    <a:pt x="408872" y="407458"/>
                  </a:cubicBezTo>
                  <a:cubicBezTo>
                    <a:pt x="408872" y="446433"/>
                    <a:pt x="408872" y="481864"/>
                    <a:pt x="443469" y="481864"/>
                  </a:cubicBezTo>
                  <a:cubicBezTo>
                    <a:pt x="443469" y="488950"/>
                    <a:pt x="443469" y="488950"/>
                    <a:pt x="443469" y="488950"/>
                  </a:cubicBezTo>
                  <a:cubicBezTo>
                    <a:pt x="437178" y="488950"/>
                    <a:pt x="434033" y="488950"/>
                    <a:pt x="430888" y="488950"/>
                  </a:cubicBezTo>
                  <a:cubicBezTo>
                    <a:pt x="386856" y="488950"/>
                    <a:pt x="386856" y="442889"/>
                    <a:pt x="386856" y="396829"/>
                  </a:cubicBezTo>
                  <a:cubicBezTo>
                    <a:pt x="386856" y="382657"/>
                    <a:pt x="386856" y="372027"/>
                    <a:pt x="386856" y="361398"/>
                  </a:cubicBezTo>
                  <a:cubicBezTo>
                    <a:pt x="386856" y="350768"/>
                    <a:pt x="383710" y="340139"/>
                    <a:pt x="383710" y="333053"/>
                  </a:cubicBezTo>
                  <a:cubicBezTo>
                    <a:pt x="383710" y="333053"/>
                    <a:pt x="383710" y="333053"/>
                    <a:pt x="383710" y="333053"/>
                  </a:cubicBezTo>
                  <a:cubicBezTo>
                    <a:pt x="383710" y="329510"/>
                    <a:pt x="383710" y="329510"/>
                    <a:pt x="383710" y="329510"/>
                  </a:cubicBezTo>
                  <a:cubicBezTo>
                    <a:pt x="380565" y="325967"/>
                    <a:pt x="380565" y="322424"/>
                    <a:pt x="380565" y="318880"/>
                  </a:cubicBezTo>
                  <a:cubicBezTo>
                    <a:pt x="377420" y="297622"/>
                    <a:pt x="371130" y="276363"/>
                    <a:pt x="377420" y="248018"/>
                  </a:cubicBezTo>
                  <a:cubicBezTo>
                    <a:pt x="383710" y="226759"/>
                    <a:pt x="393146" y="201958"/>
                    <a:pt x="405727" y="180699"/>
                  </a:cubicBezTo>
                  <a:cubicBezTo>
                    <a:pt x="427743" y="138182"/>
                    <a:pt x="449759" y="95664"/>
                    <a:pt x="415162" y="46061"/>
                  </a:cubicBezTo>
                  <a:cubicBezTo>
                    <a:pt x="396291" y="38974"/>
                    <a:pt x="380565" y="35431"/>
                    <a:pt x="361694" y="35431"/>
                  </a:cubicBezTo>
                  <a:cubicBezTo>
                    <a:pt x="327097" y="35431"/>
                    <a:pt x="292501" y="49604"/>
                    <a:pt x="261049" y="63776"/>
                  </a:cubicBezTo>
                  <a:cubicBezTo>
                    <a:pt x="226452" y="77949"/>
                    <a:pt x="191855" y="92121"/>
                    <a:pt x="154113" y="92121"/>
                  </a:cubicBezTo>
                  <a:cubicBezTo>
                    <a:pt x="150968" y="92121"/>
                    <a:pt x="147823" y="92121"/>
                    <a:pt x="141533" y="92121"/>
                  </a:cubicBezTo>
                  <a:cubicBezTo>
                    <a:pt x="125807" y="88578"/>
                    <a:pt x="110081" y="81492"/>
                    <a:pt x="94355" y="77949"/>
                  </a:cubicBezTo>
                  <a:cubicBezTo>
                    <a:pt x="78629" y="67319"/>
                    <a:pt x="59758" y="60233"/>
                    <a:pt x="40887" y="60233"/>
                  </a:cubicBezTo>
                  <a:cubicBezTo>
                    <a:pt x="28307" y="60233"/>
                    <a:pt x="12581" y="67319"/>
                    <a:pt x="3145" y="74405"/>
                  </a:cubicBezTo>
                  <a:cubicBezTo>
                    <a:pt x="0" y="70862"/>
                    <a:pt x="0" y="70862"/>
                    <a:pt x="0" y="70862"/>
                  </a:cubicBezTo>
                  <a:cubicBezTo>
                    <a:pt x="15726" y="53147"/>
                    <a:pt x="34597" y="46061"/>
                    <a:pt x="62903" y="46061"/>
                  </a:cubicBezTo>
                  <a:cubicBezTo>
                    <a:pt x="62903" y="46061"/>
                    <a:pt x="62903" y="46061"/>
                    <a:pt x="62903" y="46061"/>
                  </a:cubicBezTo>
                  <a:cubicBezTo>
                    <a:pt x="81774" y="46061"/>
                    <a:pt x="103791" y="49604"/>
                    <a:pt x="122662" y="53147"/>
                  </a:cubicBezTo>
                  <a:cubicBezTo>
                    <a:pt x="144678" y="56690"/>
                    <a:pt x="166694" y="60233"/>
                    <a:pt x="185565" y="60233"/>
                  </a:cubicBezTo>
                  <a:cubicBezTo>
                    <a:pt x="191855" y="56690"/>
                    <a:pt x="188710" y="46061"/>
                    <a:pt x="185565" y="35431"/>
                  </a:cubicBezTo>
                  <a:cubicBezTo>
                    <a:pt x="182420" y="28345"/>
                    <a:pt x="182420" y="24802"/>
                    <a:pt x="182420" y="17716"/>
                  </a:cubicBezTo>
                  <a:cubicBezTo>
                    <a:pt x="182420" y="17716"/>
                    <a:pt x="182420" y="17716"/>
                    <a:pt x="182420" y="17716"/>
                  </a:cubicBezTo>
                  <a:cubicBezTo>
                    <a:pt x="182420" y="14172"/>
                    <a:pt x="182420" y="14172"/>
                    <a:pt x="182420" y="14172"/>
                  </a:cubicBezTo>
                  <a:cubicBezTo>
                    <a:pt x="185565" y="14172"/>
                    <a:pt x="185565" y="10629"/>
                    <a:pt x="188710" y="10629"/>
                  </a:cubicBezTo>
                  <a:cubicBezTo>
                    <a:pt x="195000" y="3543"/>
                    <a:pt x="198146" y="0"/>
                    <a:pt x="204436" y="0"/>
                  </a:cubicBezTo>
                  <a:close/>
                  <a:moveTo>
                    <a:pt x="210726" y="7086"/>
                  </a:moveTo>
                  <a:cubicBezTo>
                    <a:pt x="204436" y="3543"/>
                    <a:pt x="198146" y="7086"/>
                    <a:pt x="191855" y="14172"/>
                  </a:cubicBezTo>
                  <a:cubicBezTo>
                    <a:pt x="188710" y="14172"/>
                    <a:pt x="188710" y="17716"/>
                    <a:pt x="185565" y="17716"/>
                  </a:cubicBezTo>
                  <a:cubicBezTo>
                    <a:pt x="185565" y="24802"/>
                    <a:pt x="188710" y="28345"/>
                    <a:pt x="188710" y="35431"/>
                  </a:cubicBezTo>
                  <a:cubicBezTo>
                    <a:pt x="188710" y="35431"/>
                    <a:pt x="188710" y="35431"/>
                    <a:pt x="188710" y="35431"/>
                  </a:cubicBezTo>
                  <a:cubicBezTo>
                    <a:pt x="188710" y="28345"/>
                    <a:pt x="188710" y="24802"/>
                    <a:pt x="191855" y="17716"/>
                  </a:cubicBezTo>
                  <a:cubicBezTo>
                    <a:pt x="195000" y="10629"/>
                    <a:pt x="204436" y="10629"/>
                    <a:pt x="207581" y="7086"/>
                  </a:cubicBezTo>
                  <a:cubicBezTo>
                    <a:pt x="207581" y="7086"/>
                    <a:pt x="210726" y="7086"/>
                    <a:pt x="210726" y="7086"/>
                  </a:cubicBezTo>
                  <a:close/>
                  <a:moveTo>
                    <a:pt x="242178" y="49604"/>
                  </a:moveTo>
                  <a:cubicBezTo>
                    <a:pt x="239033" y="46061"/>
                    <a:pt x="239033" y="46061"/>
                    <a:pt x="239033" y="46061"/>
                  </a:cubicBezTo>
                  <a:cubicBezTo>
                    <a:pt x="245323" y="38974"/>
                    <a:pt x="245323" y="28345"/>
                    <a:pt x="242178" y="21259"/>
                  </a:cubicBezTo>
                  <a:cubicBezTo>
                    <a:pt x="235888" y="10629"/>
                    <a:pt x="229597" y="3543"/>
                    <a:pt x="226452" y="7086"/>
                  </a:cubicBezTo>
                  <a:cubicBezTo>
                    <a:pt x="229597" y="17716"/>
                    <a:pt x="239033" y="38974"/>
                    <a:pt x="229597" y="53147"/>
                  </a:cubicBezTo>
                  <a:cubicBezTo>
                    <a:pt x="226452" y="56690"/>
                    <a:pt x="220162" y="60233"/>
                    <a:pt x="210726" y="60233"/>
                  </a:cubicBezTo>
                  <a:cubicBezTo>
                    <a:pt x="207581" y="60233"/>
                    <a:pt x="207581" y="60233"/>
                    <a:pt x="207581" y="60233"/>
                  </a:cubicBezTo>
                  <a:cubicBezTo>
                    <a:pt x="207581" y="60233"/>
                    <a:pt x="207581" y="60233"/>
                    <a:pt x="207581" y="60233"/>
                  </a:cubicBezTo>
                  <a:cubicBezTo>
                    <a:pt x="204436" y="42517"/>
                    <a:pt x="207581" y="35431"/>
                    <a:pt x="213871" y="28345"/>
                  </a:cubicBezTo>
                  <a:cubicBezTo>
                    <a:pt x="213871" y="28345"/>
                    <a:pt x="213871" y="24802"/>
                    <a:pt x="217017" y="24802"/>
                  </a:cubicBezTo>
                  <a:cubicBezTo>
                    <a:pt x="217017" y="21259"/>
                    <a:pt x="213871" y="21259"/>
                    <a:pt x="213871" y="21259"/>
                  </a:cubicBezTo>
                  <a:cubicBezTo>
                    <a:pt x="210726" y="21259"/>
                    <a:pt x="207581" y="24802"/>
                    <a:pt x="204436" y="28345"/>
                  </a:cubicBezTo>
                  <a:cubicBezTo>
                    <a:pt x="201291" y="35431"/>
                    <a:pt x="198146" y="38974"/>
                    <a:pt x="191855" y="42517"/>
                  </a:cubicBezTo>
                  <a:cubicBezTo>
                    <a:pt x="191855" y="42517"/>
                    <a:pt x="191855" y="42517"/>
                    <a:pt x="191855" y="42517"/>
                  </a:cubicBezTo>
                  <a:cubicBezTo>
                    <a:pt x="191855" y="49604"/>
                    <a:pt x="195000" y="60233"/>
                    <a:pt x="188710" y="63776"/>
                  </a:cubicBezTo>
                  <a:cubicBezTo>
                    <a:pt x="188710" y="67319"/>
                    <a:pt x="188710" y="67319"/>
                    <a:pt x="188710" y="67319"/>
                  </a:cubicBezTo>
                  <a:cubicBezTo>
                    <a:pt x="188710" y="67319"/>
                    <a:pt x="188710" y="67319"/>
                    <a:pt x="188710" y="67319"/>
                  </a:cubicBezTo>
                  <a:cubicBezTo>
                    <a:pt x="166694" y="63776"/>
                    <a:pt x="144678" y="60233"/>
                    <a:pt x="122662" y="56690"/>
                  </a:cubicBezTo>
                  <a:cubicBezTo>
                    <a:pt x="100645" y="53147"/>
                    <a:pt x="81774" y="49604"/>
                    <a:pt x="62903" y="49604"/>
                  </a:cubicBezTo>
                  <a:cubicBezTo>
                    <a:pt x="62903" y="49604"/>
                    <a:pt x="62903" y="49604"/>
                    <a:pt x="62903" y="49604"/>
                  </a:cubicBezTo>
                  <a:cubicBezTo>
                    <a:pt x="47178" y="49604"/>
                    <a:pt x="34597" y="53147"/>
                    <a:pt x="22016" y="60233"/>
                  </a:cubicBezTo>
                  <a:cubicBezTo>
                    <a:pt x="28307" y="56690"/>
                    <a:pt x="34597" y="56690"/>
                    <a:pt x="40887" y="56690"/>
                  </a:cubicBezTo>
                  <a:cubicBezTo>
                    <a:pt x="56613" y="56690"/>
                    <a:pt x="75484" y="63776"/>
                    <a:pt x="91210" y="67319"/>
                  </a:cubicBezTo>
                  <a:cubicBezTo>
                    <a:pt x="97500" y="67319"/>
                    <a:pt x="97500" y="67319"/>
                    <a:pt x="97500" y="67319"/>
                  </a:cubicBezTo>
                  <a:cubicBezTo>
                    <a:pt x="106936" y="63776"/>
                    <a:pt x="116371" y="60233"/>
                    <a:pt x="125807" y="60233"/>
                  </a:cubicBezTo>
                  <a:cubicBezTo>
                    <a:pt x="125807" y="60233"/>
                    <a:pt x="125807" y="60233"/>
                    <a:pt x="125807" y="60233"/>
                  </a:cubicBezTo>
                  <a:cubicBezTo>
                    <a:pt x="141533" y="60233"/>
                    <a:pt x="154113" y="63776"/>
                    <a:pt x="169839" y="67319"/>
                  </a:cubicBezTo>
                  <a:cubicBezTo>
                    <a:pt x="172984" y="67319"/>
                    <a:pt x="179275" y="70862"/>
                    <a:pt x="182420" y="70862"/>
                  </a:cubicBezTo>
                  <a:cubicBezTo>
                    <a:pt x="188710" y="70862"/>
                    <a:pt x="188710" y="70862"/>
                    <a:pt x="188710" y="70862"/>
                  </a:cubicBezTo>
                  <a:cubicBezTo>
                    <a:pt x="185565" y="74405"/>
                    <a:pt x="185565" y="74405"/>
                    <a:pt x="185565" y="74405"/>
                  </a:cubicBezTo>
                  <a:cubicBezTo>
                    <a:pt x="176129" y="81492"/>
                    <a:pt x="166694" y="85035"/>
                    <a:pt x="157258" y="85035"/>
                  </a:cubicBezTo>
                  <a:cubicBezTo>
                    <a:pt x="147823" y="85035"/>
                    <a:pt x="135242" y="81492"/>
                    <a:pt x="125807" y="77949"/>
                  </a:cubicBezTo>
                  <a:cubicBezTo>
                    <a:pt x="116371" y="74405"/>
                    <a:pt x="106936" y="70862"/>
                    <a:pt x="97500" y="70862"/>
                  </a:cubicBezTo>
                  <a:cubicBezTo>
                    <a:pt x="94355" y="70862"/>
                    <a:pt x="94355" y="70862"/>
                    <a:pt x="94355" y="70862"/>
                  </a:cubicBezTo>
                  <a:cubicBezTo>
                    <a:pt x="94355" y="70862"/>
                    <a:pt x="97500" y="70862"/>
                    <a:pt x="97500" y="70862"/>
                  </a:cubicBezTo>
                  <a:cubicBezTo>
                    <a:pt x="113226" y="77949"/>
                    <a:pt x="128952" y="85035"/>
                    <a:pt x="144678" y="85035"/>
                  </a:cubicBezTo>
                  <a:cubicBezTo>
                    <a:pt x="147823" y="85035"/>
                    <a:pt x="150968" y="85035"/>
                    <a:pt x="154113" y="85035"/>
                  </a:cubicBezTo>
                  <a:cubicBezTo>
                    <a:pt x="191855" y="85035"/>
                    <a:pt x="226452" y="70862"/>
                    <a:pt x="257904" y="56690"/>
                  </a:cubicBezTo>
                  <a:cubicBezTo>
                    <a:pt x="264194" y="56690"/>
                    <a:pt x="270484" y="53147"/>
                    <a:pt x="276775" y="49604"/>
                  </a:cubicBezTo>
                  <a:cubicBezTo>
                    <a:pt x="276775" y="49604"/>
                    <a:pt x="276775" y="49604"/>
                    <a:pt x="276775" y="49604"/>
                  </a:cubicBezTo>
                  <a:cubicBezTo>
                    <a:pt x="273630" y="46061"/>
                    <a:pt x="273630" y="42517"/>
                    <a:pt x="273630" y="42517"/>
                  </a:cubicBezTo>
                  <a:cubicBezTo>
                    <a:pt x="276775" y="35431"/>
                    <a:pt x="286210" y="31888"/>
                    <a:pt x="295646" y="24802"/>
                  </a:cubicBezTo>
                  <a:cubicBezTo>
                    <a:pt x="305081" y="24802"/>
                    <a:pt x="311372" y="21259"/>
                    <a:pt x="314517" y="17716"/>
                  </a:cubicBezTo>
                  <a:cubicBezTo>
                    <a:pt x="317662" y="14172"/>
                    <a:pt x="317662" y="14172"/>
                    <a:pt x="317662" y="14172"/>
                  </a:cubicBezTo>
                  <a:cubicBezTo>
                    <a:pt x="289355" y="21259"/>
                    <a:pt x="264194" y="31888"/>
                    <a:pt x="242178" y="49604"/>
                  </a:cubicBezTo>
                  <a:close/>
                  <a:moveTo>
                    <a:pt x="396291" y="347225"/>
                  </a:moveTo>
                  <a:cubicBezTo>
                    <a:pt x="396291" y="347225"/>
                    <a:pt x="393146" y="347225"/>
                    <a:pt x="393146" y="347225"/>
                  </a:cubicBezTo>
                  <a:cubicBezTo>
                    <a:pt x="390001" y="347225"/>
                    <a:pt x="390001" y="347225"/>
                    <a:pt x="390001" y="347225"/>
                  </a:cubicBezTo>
                  <a:cubicBezTo>
                    <a:pt x="390001" y="343682"/>
                    <a:pt x="390001" y="343682"/>
                    <a:pt x="390001" y="343682"/>
                  </a:cubicBezTo>
                  <a:cubicBezTo>
                    <a:pt x="386856" y="301165"/>
                    <a:pt x="405727" y="262191"/>
                    <a:pt x="424598" y="226759"/>
                  </a:cubicBezTo>
                  <a:cubicBezTo>
                    <a:pt x="443469" y="191328"/>
                    <a:pt x="462340" y="159440"/>
                    <a:pt x="459194" y="120466"/>
                  </a:cubicBezTo>
                  <a:cubicBezTo>
                    <a:pt x="452904" y="53147"/>
                    <a:pt x="408872" y="14172"/>
                    <a:pt x="345968" y="14172"/>
                  </a:cubicBezTo>
                  <a:cubicBezTo>
                    <a:pt x="336533" y="14172"/>
                    <a:pt x="327097" y="14172"/>
                    <a:pt x="317662" y="14172"/>
                  </a:cubicBezTo>
                  <a:cubicBezTo>
                    <a:pt x="320807" y="17716"/>
                    <a:pt x="320807" y="17716"/>
                    <a:pt x="320807" y="17716"/>
                  </a:cubicBezTo>
                  <a:cubicBezTo>
                    <a:pt x="320807" y="21259"/>
                    <a:pt x="320807" y="21259"/>
                    <a:pt x="320807" y="24802"/>
                  </a:cubicBezTo>
                  <a:cubicBezTo>
                    <a:pt x="317662" y="31888"/>
                    <a:pt x="311372" y="35431"/>
                    <a:pt x="301936" y="38974"/>
                  </a:cubicBezTo>
                  <a:cubicBezTo>
                    <a:pt x="292501" y="38974"/>
                    <a:pt x="283065" y="42517"/>
                    <a:pt x="279920" y="49604"/>
                  </a:cubicBezTo>
                  <a:cubicBezTo>
                    <a:pt x="305081" y="38974"/>
                    <a:pt x="333388" y="28345"/>
                    <a:pt x="361694" y="28345"/>
                  </a:cubicBezTo>
                  <a:cubicBezTo>
                    <a:pt x="380565" y="28345"/>
                    <a:pt x="399436" y="31888"/>
                    <a:pt x="415162" y="42517"/>
                  </a:cubicBezTo>
                  <a:cubicBezTo>
                    <a:pt x="418307" y="42517"/>
                    <a:pt x="418307" y="42517"/>
                    <a:pt x="418307" y="42517"/>
                  </a:cubicBezTo>
                  <a:cubicBezTo>
                    <a:pt x="418307" y="42517"/>
                    <a:pt x="418307" y="42517"/>
                    <a:pt x="418307" y="42517"/>
                  </a:cubicBezTo>
                  <a:cubicBezTo>
                    <a:pt x="456049" y="95664"/>
                    <a:pt x="430888" y="141725"/>
                    <a:pt x="408872" y="184242"/>
                  </a:cubicBezTo>
                  <a:cubicBezTo>
                    <a:pt x="396291" y="205501"/>
                    <a:pt x="386856" y="226759"/>
                    <a:pt x="383710" y="251561"/>
                  </a:cubicBezTo>
                  <a:cubicBezTo>
                    <a:pt x="377420" y="269277"/>
                    <a:pt x="380565" y="283449"/>
                    <a:pt x="380565" y="297622"/>
                  </a:cubicBezTo>
                  <a:cubicBezTo>
                    <a:pt x="383710" y="255104"/>
                    <a:pt x="396291" y="223216"/>
                    <a:pt x="412017" y="194871"/>
                  </a:cubicBezTo>
                  <a:cubicBezTo>
                    <a:pt x="424598" y="166526"/>
                    <a:pt x="437178" y="138182"/>
                    <a:pt x="440323" y="99207"/>
                  </a:cubicBezTo>
                  <a:cubicBezTo>
                    <a:pt x="437178" y="95664"/>
                    <a:pt x="434033" y="88578"/>
                    <a:pt x="437178" y="85035"/>
                  </a:cubicBezTo>
                  <a:cubicBezTo>
                    <a:pt x="437178" y="85035"/>
                    <a:pt x="437178" y="85035"/>
                    <a:pt x="440323" y="85035"/>
                  </a:cubicBezTo>
                  <a:cubicBezTo>
                    <a:pt x="440323" y="85035"/>
                    <a:pt x="440323" y="85035"/>
                    <a:pt x="440323" y="85035"/>
                  </a:cubicBezTo>
                  <a:cubicBezTo>
                    <a:pt x="443469" y="85035"/>
                    <a:pt x="446614" y="85035"/>
                    <a:pt x="449759" y="92121"/>
                  </a:cubicBezTo>
                  <a:cubicBezTo>
                    <a:pt x="449759" y="92121"/>
                    <a:pt x="449759" y="92121"/>
                    <a:pt x="449759" y="92121"/>
                  </a:cubicBezTo>
                  <a:cubicBezTo>
                    <a:pt x="456049" y="152354"/>
                    <a:pt x="437178" y="194871"/>
                    <a:pt x="418307" y="233846"/>
                  </a:cubicBezTo>
                  <a:cubicBezTo>
                    <a:pt x="405727" y="258647"/>
                    <a:pt x="393146" y="286992"/>
                    <a:pt x="386856" y="315337"/>
                  </a:cubicBezTo>
                  <a:cubicBezTo>
                    <a:pt x="386856" y="318880"/>
                    <a:pt x="386856" y="318880"/>
                    <a:pt x="386856" y="318880"/>
                  </a:cubicBezTo>
                  <a:cubicBezTo>
                    <a:pt x="386856" y="333053"/>
                    <a:pt x="390001" y="343682"/>
                    <a:pt x="390001" y="361398"/>
                  </a:cubicBezTo>
                  <a:cubicBezTo>
                    <a:pt x="393146" y="372027"/>
                    <a:pt x="393146" y="382657"/>
                    <a:pt x="393146" y="396829"/>
                  </a:cubicBezTo>
                  <a:cubicBezTo>
                    <a:pt x="393146" y="439346"/>
                    <a:pt x="393146" y="478321"/>
                    <a:pt x="424598" y="485407"/>
                  </a:cubicBezTo>
                  <a:cubicBezTo>
                    <a:pt x="405727" y="471234"/>
                    <a:pt x="405727" y="439346"/>
                    <a:pt x="405727" y="407458"/>
                  </a:cubicBezTo>
                  <a:cubicBezTo>
                    <a:pt x="405727" y="396829"/>
                    <a:pt x="405727" y="396829"/>
                    <a:pt x="405727" y="396829"/>
                  </a:cubicBezTo>
                  <a:cubicBezTo>
                    <a:pt x="408872" y="396829"/>
                    <a:pt x="408872" y="396829"/>
                    <a:pt x="408872" y="396829"/>
                  </a:cubicBezTo>
                  <a:cubicBezTo>
                    <a:pt x="418307" y="407458"/>
                    <a:pt x="430888" y="411001"/>
                    <a:pt x="443469" y="411001"/>
                  </a:cubicBezTo>
                  <a:cubicBezTo>
                    <a:pt x="449759" y="411001"/>
                    <a:pt x="456049" y="407458"/>
                    <a:pt x="462340" y="403915"/>
                  </a:cubicBezTo>
                  <a:cubicBezTo>
                    <a:pt x="462340" y="396829"/>
                    <a:pt x="462340" y="386200"/>
                    <a:pt x="462340" y="375570"/>
                  </a:cubicBezTo>
                  <a:cubicBezTo>
                    <a:pt x="462340" y="364941"/>
                    <a:pt x="462340" y="354312"/>
                    <a:pt x="462340" y="347225"/>
                  </a:cubicBezTo>
                  <a:cubicBezTo>
                    <a:pt x="462340" y="347225"/>
                    <a:pt x="462340" y="347225"/>
                    <a:pt x="462340" y="347225"/>
                  </a:cubicBezTo>
                  <a:cubicBezTo>
                    <a:pt x="459194" y="350768"/>
                    <a:pt x="456049" y="350768"/>
                    <a:pt x="452904" y="350768"/>
                  </a:cubicBezTo>
                  <a:cubicBezTo>
                    <a:pt x="449759" y="350768"/>
                    <a:pt x="446614" y="350768"/>
                    <a:pt x="443469" y="350768"/>
                  </a:cubicBezTo>
                  <a:cubicBezTo>
                    <a:pt x="434033" y="347225"/>
                    <a:pt x="427743" y="343682"/>
                    <a:pt x="421452" y="347225"/>
                  </a:cubicBezTo>
                  <a:cubicBezTo>
                    <a:pt x="412017" y="350768"/>
                    <a:pt x="412017" y="350768"/>
                    <a:pt x="412017" y="350768"/>
                  </a:cubicBezTo>
                  <a:cubicBezTo>
                    <a:pt x="418307" y="343682"/>
                    <a:pt x="418307" y="343682"/>
                    <a:pt x="418307" y="343682"/>
                  </a:cubicBezTo>
                  <a:cubicBezTo>
                    <a:pt x="430888" y="329510"/>
                    <a:pt x="446614" y="329510"/>
                    <a:pt x="462340" y="343682"/>
                  </a:cubicBezTo>
                  <a:cubicBezTo>
                    <a:pt x="462340" y="343682"/>
                    <a:pt x="462340" y="343682"/>
                    <a:pt x="462340" y="343682"/>
                  </a:cubicBezTo>
                  <a:cubicBezTo>
                    <a:pt x="462340" y="340139"/>
                    <a:pt x="459194" y="336596"/>
                    <a:pt x="459194" y="333053"/>
                  </a:cubicBezTo>
                  <a:cubicBezTo>
                    <a:pt x="456049" y="329510"/>
                    <a:pt x="449759" y="329510"/>
                    <a:pt x="446614" y="329510"/>
                  </a:cubicBezTo>
                  <a:cubicBezTo>
                    <a:pt x="437178" y="329510"/>
                    <a:pt x="427743" y="333053"/>
                    <a:pt x="418307" y="340139"/>
                  </a:cubicBezTo>
                  <a:cubicBezTo>
                    <a:pt x="408872" y="343682"/>
                    <a:pt x="402581" y="347225"/>
                    <a:pt x="396291" y="347225"/>
                  </a:cubicBezTo>
                  <a:close/>
                  <a:moveTo>
                    <a:pt x="276775" y="42517"/>
                  </a:moveTo>
                  <a:cubicBezTo>
                    <a:pt x="283065" y="38974"/>
                    <a:pt x="292501" y="35431"/>
                    <a:pt x="298791" y="31888"/>
                  </a:cubicBezTo>
                  <a:cubicBezTo>
                    <a:pt x="308226" y="28345"/>
                    <a:pt x="314517" y="28345"/>
                    <a:pt x="317662" y="24802"/>
                  </a:cubicBezTo>
                  <a:cubicBezTo>
                    <a:pt x="317662" y="24802"/>
                    <a:pt x="317662" y="21259"/>
                    <a:pt x="317662" y="21259"/>
                  </a:cubicBezTo>
                  <a:cubicBezTo>
                    <a:pt x="311372" y="24802"/>
                    <a:pt x="305081" y="28345"/>
                    <a:pt x="298791" y="31888"/>
                  </a:cubicBezTo>
                  <a:cubicBezTo>
                    <a:pt x="289355" y="35431"/>
                    <a:pt x="279920" y="38974"/>
                    <a:pt x="276775" y="42517"/>
                  </a:cubicBezTo>
                  <a:close/>
                  <a:moveTo>
                    <a:pt x="176129" y="74405"/>
                  </a:moveTo>
                  <a:cubicBezTo>
                    <a:pt x="172984" y="74405"/>
                    <a:pt x="169839" y="74405"/>
                    <a:pt x="166694" y="70862"/>
                  </a:cubicBezTo>
                  <a:cubicBezTo>
                    <a:pt x="154113" y="67319"/>
                    <a:pt x="141533" y="67319"/>
                    <a:pt x="125807" y="67319"/>
                  </a:cubicBezTo>
                  <a:cubicBezTo>
                    <a:pt x="122662" y="67319"/>
                    <a:pt x="116371" y="67319"/>
                    <a:pt x="110081" y="67319"/>
                  </a:cubicBezTo>
                  <a:cubicBezTo>
                    <a:pt x="116371" y="70862"/>
                    <a:pt x="119516" y="70862"/>
                    <a:pt x="125807" y="70862"/>
                  </a:cubicBezTo>
                  <a:cubicBezTo>
                    <a:pt x="138387" y="74405"/>
                    <a:pt x="147823" y="77949"/>
                    <a:pt x="157258" y="77949"/>
                  </a:cubicBezTo>
                  <a:cubicBezTo>
                    <a:pt x="163549" y="77949"/>
                    <a:pt x="169839" y="77949"/>
                    <a:pt x="176129" y="74405"/>
                  </a:cubicBezTo>
                  <a:close/>
                  <a:moveTo>
                    <a:pt x="443469" y="95664"/>
                  </a:moveTo>
                  <a:cubicBezTo>
                    <a:pt x="443469" y="92121"/>
                    <a:pt x="443469" y="92121"/>
                    <a:pt x="440323" y="88578"/>
                  </a:cubicBezTo>
                  <a:cubicBezTo>
                    <a:pt x="443469" y="92121"/>
                    <a:pt x="443469" y="95664"/>
                    <a:pt x="443469" y="95664"/>
                  </a:cubicBezTo>
                  <a:cubicBezTo>
                    <a:pt x="443469" y="99207"/>
                    <a:pt x="443469" y="99207"/>
                    <a:pt x="443469" y="99207"/>
                  </a:cubicBezTo>
                  <a:cubicBezTo>
                    <a:pt x="443469" y="99207"/>
                    <a:pt x="443469" y="99207"/>
                    <a:pt x="443469" y="99207"/>
                  </a:cubicBezTo>
                  <a:cubicBezTo>
                    <a:pt x="443469" y="141725"/>
                    <a:pt x="427743" y="170070"/>
                    <a:pt x="415162" y="198414"/>
                  </a:cubicBezTo>
                  <a:cubicBezTo>
                    <a:pt x="402581" y="226759"/>
                    <a:pt x="386856" y="255104"/>
                    <a:pt x="386856" y="297622"/>
                  </a:cubicBezTo>
                  <a:cubicBezTo>
                    <a:pt x="393146" y="272820"/>
                    <a:pt x="402581" y="251561"/>
                    <a:pt x="412017" y="233846"/>
                  </a:cubicBezTo>
                  <a:cubicBezTo>
                    <a:pt x="434033" y="191328"/>
                    <a:pt x="452904" y="152354"/>
                    <a:pt x="443469" y="95664"/>
                  </a:cubicBezTo>
                  <a:close/>
                  <a:moveTo>
                    <a:pt x="456049" y="347225"/>
                  </a:moveTo>
                  <a:cubicBezTo>
                    <a:pt x="446614" y="336596"/>
                    <a:pt x="437178" y="336596"/>
                    <a:pt x="427743" y="340139"/>
                  </a:cubicBezTo>
                  <a:cubicBezTo>
                    <a:pt x="434033" y="340139"/>
                    <a:pt x="440323" y="343682"/>
                    <a:pt x="443469" y="343682"/>
                  </a:cubicBezTo>
                  <a:cubicBezTo>
                    <a:pt x="449759" y="347225"/>
                    <a:pt x="452904" y="347225"/>
                    <a:pt x="456049" y="347225"/>
                  </a:cubicBezTo>
                  <a:close/>
                  <a:moveTo>
                    <a:pt x="415162" y="354312"/>
                  </a:moveTo>
                  <a:cubicBezTo>
                    <a:pt x="446614" y="354312"/>
                    <a:pt x="446614" y="354312"/>
                    <a:pt x="446614" y="354312"/>
                  </a:cubicBezTo>
                  <a:cubicBezTo>
                    <a:pt x="449759" y="354312"/>
                    <a:pt x="449759" y="354312"/>
                    <a:pt x="449759" y="354312"/>
                  </a:cubicBezTo>
                  <a:cubicBezTo>
                    <a:pt x="459194" y="361398"/>
                    <a:pt x="459194" y="382657"/>
                    <a:pt x="459194" y="400372"/>
                  </a:cubicBezTo>
                  <a:cubicBezTo>
                    <a:pt x="459194" y="403915"/>
                    <a:pt x="459194" y="403915"/>
                    <a:pt x="459194" y="403915"/>
                  </a:cubicBezTo>
                  <a:cubicBezTo>
                    <a:pt x="456049" y="403915"/>
                    <a:pt x="456049" y="403915"/>
                    <a:pt x="456049" y="403915"/>
                  </a:cubicBezTo>
                  <a:cubicBezTo>
                    <a:pt x="434033" y="407458"/>
                    <a:pt x="415162" y="396829"/>
                    <a:pt x="408872" y="382657"/>
                  </a:cubicBezTo>
                  <a:cubicBezTo>
                    <a:pt x="405727" y="372027"/>
                    <a:pt x="405727" y="361398"/>
                    <a:pt x="415162" y="354312"/>
                  </a:cubicBezTo>
                  <a:close/>
                  <a:moveTo>
                    <a:pt x="446614" y="357855"/>
                  </a:moveTo>
                  <a:cubicBezTo>
                    <a:pt x="418307" y="357855"/>
                    <a:pt x="418307" y="357855"/>
                    <a:pt x="418307" y="357855"/>
                  </a:cubicBezTo>
                  <a:cubicBezTo>
                    <a:pt x="412017" y="364941"/>
                    <a:pt x="408872" y="372027"/>
                    <a:pt x="412017" y="379113"/>
                  </a:cubicBezTo>
                  <a:cubicBezTo>
                    <a:pt x="418307" y="393286"/>
                    <a:pt x="434033" y="400372"/>
                    <a:pt x="452904" y="396829"/>
                  </a:cubicBezTo>
                  <a:cubicBezTo>
                    <a:pt x="456049" y="375570"/>
                    <a:pt x="452904" y="364941"/>
                    <a:pt x="446614" y="35785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5" name="Formă liberă 5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qHgAAgx4AAMYgAADcIQAAAAAAACYAAAAIAAAA//////////8="/>
                </a:ext>
              </a:extLst>
            </p:cNvSpPr>
            <p:nvPr/>
          </p:nvSpPr>
          <p:spPr>
            <a:xfrm>
              <a:off x="4903470" y="4959985"/>
              <a:ext cx="424180" cy="544195"/>
            </a:xfrm>
            <a:custGeom>
              <a:avLst/>
              <a:gdLst/>
              <a:ahLst/>
              <a:cxnLst/>
              <a:rect l="0" t="0" r="424180" b="544195"/>
              <a:pathLst>
                <a:path w="424180" h="544195">
                  <a:moveTo>
                    <a:pt x="147677" y="473058"/>
                  </a:moveTo>
                  <a:cubicBezTo>
                    <a:pt x="194809" y="473058"/>
                    <a:pt x="238798" y="423262"/>
                    <a:pt x="285929" y="405478"/>
                  </a:cubicBezTo>
                  <a:cubicBezTo>
                    <a:pt x="257650" y="426819"/>
                    <a:pt x="197951" y="476615"/>
                    <a:pt x="147677" y="490842"/>
                  </a:cubicBezTo>
                  <a:cubicBezTo>
                    <a:pt x="87978" y="508626"/>
                    <a:pt x="0" y="512183"/>
                    <a:pt x="0" y="441046"/>
                  </a:cubicBezTo>
                  <a:cubicBezTo>
                    <a:pt x="18852" y="437490"/>
                    <a:pt x="3142" y="469501"/>
                    <a:pt x="12568" y="473058"/>
                  </a:cubicBezTo>
                  <a:cubicBezTo>
                    <a:pt x="119399" y="526410"/>
                    <a:pt x="204235" y="401921"/>
                    <a:pt x="304781" y="387694"/>
                  </a:cubicBezTo>
                  <a:cubicBezTo>
                    <a:pt x="307923" y="369910"/>
                    <a:pt x="314207" y="355683"/>
                    <a:pt x="314207" y="334342"/>
                  </a:cubicBezTo>
                  <a:cubicBezTo>
                    <a:pt x="342486" y="302330"/>
                    <a:pt x="411612" y="163614"/>
                    <a:pt x="392759" y="78250"/>
                  </a:cubicBezTo>
                  <a:cubicBezTo>
                    <a:pt x="386475" y="42681"/>
                    <a:pt x="342486" y="0"/>
                    <a:pt x="317349" y="53352"/>
                  </a:cubicBezTo>
                  <a:cubicBezTo>
                    <a:pt x="304781" y="32011"/>
                    <a:pt x="336202" y="14227"/>
                    <a:pt x="358196" y="17784"/>
                  </a:cubicBezTo>
                  <a:cubicBezTo>
                    <a:pt x="392759" y="21340"/>
                    <a:pt x="411612" y="64022"/>
                    <a:pt x="414754" y="106704"/>
                  </a:cubicBezTo>
                  <a:cubicBezTo>
                    <a:pt x="424180" y="199182"/>
                    <a:pt x="348770" y="320114"/>
                    <a:pt x="336202" y="377023"/>
                  </a:cubicBezTo>
                  <a:cubicBezTo>
                    <a:pt x="417896" y="373467"/>
                    <a:pt x="395901" y="544195"/>
                    <a:pt x="314207" y="487285"/>
                  </a:cubicBezTo>
                  <a:cubicBezTo>
                    <a:pt x="304781" y="462387"/>
                    <a:pt x="307923" y="426819"/>
                    <a:pt x="298497" y="401921"/>
                  </a:cubicBezTo>
                  <a:cubicBezTo>
                    <a:pt x="245082" y="401921"/>
                    <a:pt x="197951" y="451717"/>
                    <a:pt x="147677" y="473058"/>
                  </a:cubicBezTo>
                  <a:close/>
                  <a:moveTo>
                    <a:pt x="320492" y="380580"/>
                  </a:moveTo>
                  <a:cubicBezTo>
                    <a:pt x="351912" y="298773"/>
                    <a:pt x="408470" y="224080"/>
                    <a:pt x="402185" y="128045"/>
                  </a:cubicBezTo>
                  <a:cubicBezTo>
                    <a:pt x="395901" y="231193"/>
                    <a:pt x="329918" y="295216"/>
                    <a:pt x="320492" y="380580"/>
                  </a:cubicBezTo>
                  <a:close/>
                  <a:moveTo>
                    <a:pt x="358196" y="391251"/>
                  </a:moveTo>
                  <a:cubicBezTo>
                    <a:pt x="367623" y="419705"/>
                    <a:pt x="380191" y="430376"/>
                    <a:pt x="370765" y="455274"/>
                  </a:cubicBezTo>
                  <a:cubicBezTo>
                    <a:pt x="402185" y="444603"/>
                    <a:pt x="373907" y="398364"/>
                    <a:pt x="358196" y="391251"/>
                  </a:cubicBezTo>
                  <a:close/>
                  <a:moveTo>
                    <a:pt x="326776" y="391251"/>
                  </a:moveTo>
                  <a:cubicBezTo>
                    <a:pt x="314207" y="405478"/>
                    <a:pt x="314207" y="444603"/>
                    <a:pt x="320492" y="465944"/>
                  </a:cubicBezTo>
                  <a:cubicBezTo>
                    <a:pt x="339344" y="469501"/>
                    <a:pt x="345628" y="480172"/>
                    <a:pt x="361339" y="473058"/>
                  </a:cubicBezTo>
                  <a:cubicBezTo>
                    <a:pt x="377049" y="430376"/>
                    <a:pt x="358196" y="394808"/>
                    <a:pt x="326776" y="391251"/>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 name="Curbă1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jHgAAmh4AAMYgAAChIQAAAAAAACYAAAAIAAAA//////////8="/>
                </a:ext>
              </a:extLst>
            </p:cNvSpPr>
            <p:nvPr/>
          </p:nvSpPr>
          <p:spPr>
            <a:xfrm>
              <a:off x="4899025" y="4974590"/>
              <a:ext cx="428625" cy="492125"/>
            </a:xfrm>
            <a:custGeom>
              <a:avLst/>
              <a:gdLst/>
              <a:ahLst/>
              <a:cxnLst/>
              <a:rect l="0" t="0" r="428625" b="492125"/>
              <a:pathLst>
                <a:path w="428625" h="492125">
                  <a:moveTo>
                    <a:pt x="81943" y="492125"/>
                  </a:moveTo>
                  <a:cubicBezTo>
                    <a:pt x="50426" y="492125"/>
                    <a:pt x="28364" y="484992"/>
                    <a:pt x="15758" y="467162"/>
                  </a:cubicBezTo>
                  <a:cubicBezTo>
                    <a:pt x="6303" y="460029"/>
                    <a:pt x="0" y="445765"/>
                    <a:pt x="0" y="427934"/>
                  </a:cubicBezTo>
                  <a:cubicBezTo>
                    <a:pt x="0" y="427934"/>
                    <a:pt x="0" y="427934"/>
                    <a:pt x="0" y="427934"/>
                  </a:cubicBezTo>
                  <a:cubicBezTo>
                    <a:pt x="3151" y="424368"/>
                    <a:pt x="3151" y="424368"/>
                    <a:pt x="3151" y="424368"/>
                  </a:cubicBezTo>
                  <a:cubicBezTo>
                    <a:pt x="6303" y="424368"/>
                    <a:pt x="9454" y="424368"/>
                    <a:pt x="12606" y="427934"/>
                  </a:cubicBezTo>
                  <a:cubicBezTo>
                    <a:pt x="15758" y="431500"/>
                    <a:pt x="15758" y="438633"/>
                    <a:pt x="15758" y="442199"/>
                  </a:cubicBezTo>
                  <a:cubicBezTo>
                    <a:pt x="15758" y="449331"/>
                    <a:pt x="15758" y="456463"/>
                    <a:pt x="18909" y="456463"/>
                  </a:cubicBezTo>
                  <a:cubicBezTo>
                    <a:pt x="34668" y="467162"/>
                    <a:pt x="53578" y="470728"/>
                    <a:pt x="72488" y="470728"/>
                  </a:cubicBezTo>
                  <a:cubicBezTo>
                    <a:pt x="116611" y="470728"/>
                    <a:pt x="154431" y="445765"/>
                    <a:pt x="198554" y="420802"/>
                  </a:cubicBezTo>
                  <a:cubicBezTo>
                    <a:pt x="233222" y="399405"/>
                    <a:pt x="267890" y="378009"/>
                    <a:pt x="305710" y="370876"/>
                  </a:cubicBezTo>
                  <a:cubicBezTo>
                    <a:pt x="305710" y="370876"/>
                    <a:pt x="305710" y="370876"/>
                    <a:pt x="305710" y="370876"/>
                  </a:cubicBezTo>
                  <a:cubicBezTo>
                    <a:pt x="312013" y="356612"/>
                    <a:pt x="315165" y="342347"/>
                    <a:pt x="315165" y="320951"/>
                  </a:cubicBezTo>
                  <a:cubicBezTo>
                    <a:pt x="315165" y="320951"/>
                    <a:pt x="315165" y="320951"/>
                    <a:pt x="315165" y="320951"/>
                  </a:cubicBezTo>
                  <a:cubicBezTo>
                    <a:pt x="315165" y="320951"/>
                    <a:pt x="315165" y="320951"/>
                    <a:pt x="315165" y="320951"/>
                  </a:cubicBezTo>
                  <a:cubicBezTo>
                    <a:pt x="343530" y="288855"/>
                    <a:pt x="416018" y="149777"/>
                    <a:pt x="393956" y="64190"/>
                  </a:cubicBezTo>
                  <a:cubicBezTo>
                    <a:pt x="390805" y="42793"/>
                    <a:pt x="368743" y="14264"/>
                    <a:pt x="349833" y="14264"/>
                  </a:cubicBezTo>
                  <a:cubicBezTo>
                    <a:pt x="340378" y="14264"/>
                    <a:pt x="330923" y="24962"/>
                    <a:pt x="324620" y="39227"/>
                  </a:cubicBezTo>
                  <a:cubicBezTo>
                    <a:pt x="321468" y="42793"/>
                    <a:pt x="321468" y="42793"/>
                    <a:pt x="321468" y="42793"/>
                  </a:cubicBezTo>
                  <a:cubicBezTo>
                    <a:pt x="318317" y="39227"/>
                    <a:pt x="318317" y="39227"/>
                    <a:pt x="318317" y="39227"/>
                  </a:cubicBezTo>
                  <a:cubicBezTo>
                    <a:pt x="315165" y="32095"/>
                    <a:pt x="315165" y="28528"/>
                    <a:pt x="318317" y="21396"/>
                  </a:cubicBezTo>
                  <a:cubicBezTo>
                    <a:pt x="324620" y="7132"/>
                    <a:pt x="343530" y="0"/>
                    <a:pt x="359288" y="0"/>
                  </a:cubicBezTo>
                  <a:cubicBezTo>
                    <a:pt x="359288" y="0"/>
                    <a:pt x="359288" y="0"/>
                    <a:pt x="362440" y="0"/>
                  </a:cubicBezTo>
                  <a:cubicBezTo>
                    <a:pt x="400260" y="3566"/>
                    <a:pt x="419170" y="49925"/>
                    <a:pt x="422321" y="92719"/>
                  </a:cubicBezTo>
                  <a:cubicBezTo>
                    <a:pt x="428625" y="156909"/>
                    <a:pt x="393956" y="235364"/>
                    <a:pt x="368743" y="295988"/>
                  </a:cubicBezTo>
                  <a:cubicBezTo>
                    <a:pt x="356136" y="320951"/>
                    <a:pt x="346681" y="342347"/>
                    <a:pt x="343530" y="360178"/>
                  </a:cubicBezTo>
                  <a:cubicBezTo>
                    <a:pt x="378198" y="360178"/>
                    <a:pt x="393956" y="392273"/>
                    <a:pt x="393956" y="424368"/>
                  </a:cubicBezTo>
                  <a:cubicBezTo>
                    <a:pt x="393956" y="456463"/>
                    <a:pt x="378198" y="488558"/>
                    <a:pt x="349833" y="488558"/>
                  </a:cubicBezTo>
                  <a:cubicBezTo>
                    <a:pt x="337227" y="488558"/>
                    <a:pt x="327772" y="484992"/>
                    <a:pt x="315165" y="477860"/>
                  </a:cubicBezTo>
                  <a:cubicBezTo>
                    <a:pt x="315165" y="474294"/>
                    <a:pt x="315165" y="474294"/>
                    <a:pt x="315165" y="474294"/>
                  </a:cubicBezTo>
                  <a:cubicBezTo>
                    <a:pt x="315165" y="474294"/>
                    <a:pt x="315165" y="474294"/>
                    <a:pt x="315165" y="474294"/>
                  </a:cubicBezTo>
                  <a:cubicBezTo>
                    <a:pt x="308862" y="463596"/>
                    <a:pt x="308862" y="445765"/>
                    <a:pt x="305710" y="427934"/>
                  </a:cubicBezTo>
                  <a:cubicBezTo>
                    <a:pt x="305710" y="413670"/>
                    <a:pt x="305710" y="402971"/>
                    <a:pt x="302558" y="392273"/>
                  </a:cubicBezTo>
                  <a:cubicBezTo>
                    <a:pt x="299407" y="392273"/>
                    <a:pt x="299407" y="392273"/>
                    <a:pt x="296255" y="392273"/>
                  </a:cubicBezTo>
                  <a:cubicBezTo>
                    <a:pt x="289952" y="395839"/>
                    <a:pt x="289952" y="395839"/>
                    <a:pt x="289952" y="395839"/>
                  </a:cubicBezTo>
                  <a:cubicBezTo>
                    <a:pt x="286800" y="399405"/>
                    <a:pt x="280497" y="402971"/>
                    <a:pt x="274193" y="410104"/>
                  </a:cubicBezTo>
                  <a:cubicBezTo>
                    <a:pt x="242677" y="431500"/>
                    <a:pt x="192250" y="470728"/>
                    <a:pt x="151279" y="481426"/>
                  </a:cubicBezTo>
                  <a:cubicBezTo>
                    <a:pt x="129217" y="488558"/>
                    <a:pt x="104004" y="492125"/>
                    <a:pt x="81943" y="492125"/>
                  </a:cubicBezTo>
                  <a:close/>
                  <a:moveTo>
                    <a:pt x="15758" y="460029"/>
                  </a:moveTo>
                  <a:cubicBezTo>
                    <a:pt x="15758" y="463596"/>
                    <a:pt x="15758" y="463596"/>
                    <a:pt x="18909" y="463596"/>
                  </a:cubicBezTo>
                  <a:cubicBezTo>
                    <a:pt x="31516" y="477860"/>
                    <a:pt x="53578" y="488558"/>
                    <a:pt x="81943" y="488558"/>
                  </a:cubicBezTo>
                  <a:cubicBezTo>
                    <a:pt x="104004" y="488558"/>
                    <a:pt x="129217" y="481426"/>
                    <a:pt x="151279" y="477860"/>
                  </a:cubicBezTo>
                  <a:cubicBezTo>
                    <a:pt x="192250" y="463596"/>
                    <a:pt x="239525" y="427934"/>
                    <a:pt x="271042" y="406538"/>
                  </a:cubicBezTo>
                  <a:cubicBezTo>
                    <a:pt x="258435" y="410104"/>
                    <a:pt x="245829" y="417236"/>
                    <a:pt x="236374" y="424368"/>
                  </a:cubicBezTo>
                  <a:cubicBezTo>
                    <a:pt x="208009" y="442199"/>
                    <a:pt x="179644" y="460029"/>
                    <a:pt x="151279" y="460029"/>
                  </a:cubicBezTo>
                  <a:cubicBezTo>
                    <a:pt x="138672" y="460029"/>
                    <a:pt x="138672" y="460029"/>
                    <a:pt x="138672" y="460029"/>
                  </a:cubicBezTo>
                  <a:cubicBezTo>
                    <a:pt x="151279" y="456463"/>
                    <a:pt x="151279" y="456463"/>
                    <a:pt x="151279" y="456463"/>
                  </a:cubicBezTo>
                  <a:cubicBezTo>
                    <a:pt x="170189" y="449331"/>
                    <a:pt x="185947" y="438633"/>
                    <a:pt x="204857" y="427934"/>
                  </a:cubicBezTo>
                  <a:cubicBezTo>
                    <a:pt x="236374" y="406538"/>
                    <a:pt x="267890" y="385141"/>
                    <a:pt x="302558" y="385141"/>
                  </a:cubicBezTo>
                  <a:cubicBezTo>
                    <a:pt x="302558" y="385141"/>
                    <a:pt x="302558" y="385141"/>
                    <a:pt x="302558" y="385141"/>
                  </a:cubicBezTo>
                  <a:cubicBezTo>
                    <a:pt x="305710" y="385141"/>
                    <a:pt x="305710" y="385141"/>
                    <a:pt x="305710" y="385141"/>
                  </a:cubicBezTo>
                  <a:cubicBezTo>
                    <a:pt x="305710" y="385141"/>
                    <a:pt x="305710" y="385141"/>
                    <a:pt x="305710" y="385141"/>
                  </a:cubicBezTo>
                  <a:cubicBezTo>
                    <a:pt x="305710" y="385141"/>
                    <a:pt x="305710" y="385141"/>
                    <a:pt x="305710" y="385141"/>
                  </a:cubicBezTo>
                  <a:cubicBezTo>
                    <a:pt x="305710" y="388707"/>
                    <a:pt x="305710" y="388707"/>
                    <a:pt x="305710" y="388707"/>
                  </a:cubicBezTo>
                  <a:cubicBezTo>
                    <a:pt x="308862" y="399405"/>
                    <a:pt x="312013" y="413670"/>
                    <a:pt x="312013" y="427934"/>
                  </a:cubicBezTo>
                  <a:cubicBezTo>
                    <a:pt x="312013" y="442199"/>
                    <a:pt x="315165" y="460029"/>
                    <a:pt x="318317" y="470728"/>
                  </a:cubicBezTo>
                  <a:cubicBezTo>
                    <a:pt x="327772" y="477860"/>
                    <a:pt x="340378" y="481426"/>
                    <a:pt x="349833" y="481426"/>
                  </a:cubicBezTo>
                  <a:cubicBezTo>
                    <a:pt x="371895" y="481426"/>
                    <a:pt x="384501" y="460029"/>
                    <a:pt x="387653" y="438633"/>
                  </a:cubicBezTo>
                  <a:cubicBezTo>
                    <a:pt x="384501" y="442199"/>
                    <a:pt x="381350" y="445765"/>
                    <a:pt x="375046" y="445765"/>
                  </a:cubicBezTo>
                  <a:cubicBezTo>
                    <a:pt x="371895" y="445765"/>
                    <a:pt x="371895" y="445765"/>
                    <a:pt x="371895" y="445765"/>
                  </a:cubicBezTo>
                  <a:cubicBezTo>
                    <a:pt x="371895" y="452897"/>
                    <a:pt x="368743" y="456463"/>
                    <a:pt x="368743" y="460029"/>
                  </a:cubicBezTo>
                  <a:cubicBezTo>
                    <a:pt x="368743" y="460029"/>
                    <a:pt x="368743" y="460029"/>
                    <a:pt x="368743" y="460029"/>
                  </a:cubicBezTo>
                  <a:cubicBezTo>
                    <a:pt x="368743" y="460029"/>
                    <a:pt x="368743" y="460029"/>
                    <a:pt x="368743" y="460029"/>
                  </a:cubicBezTo>
                  <a:cubicBezTo>
                    <a:pt x="362440" y="463596"/>
                    <a:pt x="359288" y="463596"/>
                    <a:pt x="356136" y="463596"/>
                  </a:cubicBezTo>
                  <a:cubicBezTo>
                    <a:pt x="356136" y="463596"/>
                    <a:pt x="356136" y="463596"/>
                    <a:pt x="356136" y="463596"/>
                  </a:cubicBezTo>
                  <a:cubicBezTo>
                    <a:pt x="349833" y="463596"/>
                    <a:pt x="343530" y="463596"/>
                    <a:pt x="340378" y="460029"/>
                  </a:cubicBezTo>
                  <a:cubicBezTo>
                    <a:pt x="334075" y="460029"/>
                    <a:pt x="330923" y="456463"/>
                    <a:pt x="324620" y="456463"/>
                  </a:cubicBezTo>
                  <a:cubicBezTo>
                    <a:pt x="324620" y="456463"/>
                    <a:pt x="324620" y="456463"/>
                    <a:pt x="324620" y="456463"/>
                  </a:cubicBezTo>
                  <a:cubicBezTo>
                    <a:pt x="324620" y="456463"/>
                    <a:pt x="324620" y="456463"/>
                    <a:pt x="324620" y="456463"/>
                  </a:cubicBezTo>
                  <a:cubicBezTo>
                    <a:pt x="315165" y="435067"/>
                    <a:pt x="315165" y="392273"/>
                    <a:pt x="327772" y="374442"/>
                  </a:cubicBezTo>
                  <a:cubicBezTo>
                    <a:pt x="330923" y="374442"/>
                    <a:pt x="330923" y="374442"/>
                    <a:pt x="330923" y="374442"/>
                  </a:cubicBezTo>
                  <a:cubicBezTo>
                    <a:pt x="330923" y="374442"/>
                    <a:pt x="330923" y="374442"/>
                    <a:pt x="330923" y="374442"/>
                  </a:cubicBezTo>
                  <a:cubicBezTo>
                    <a:pt x="346681" y="378009"/>
                    <a:pt x="359288" y="385141"/>
                    <a:pt x="365591" y="399405"/>
                  </a:cubicBezTo>
                  <a:cubicBezTo>
                    <a:pt x="371895" y="413670"/>
                    <a:pt x="375046" y="427934"/>
                    <a:pt x="371895" y="442199"/>
                  </a:cubicBezTo>
                  <a:cubicBezTo>
                    <a:pt x="371895" y="442199"/>
                    <a:pt x="371895" y="442199"/>
                    <a:pt x="371895" y="442199"/>
                  </a:cubicBezTo>
                  <a:cubicBezTo>
                    <a:pt x="381350" y="424368"/>
                    <a:pt x="375046" y="413670"/>
                    <a:pt x="368743" y="399405"/>
                  </a:cubicBezTo>
                  <a:cubicBezTo>
                    <a:pt x="365591" y="392273"/>
                    <a:pt x="362440" y="388707"/>
                    <a:pt x="359288" y="378009"/>
                  </a:cubicBezTo>
                  <a:cubicBezTo>
                    <a:pt x="359288" y="374442"/>
                    <a:pt x="359288" y="374442"/>
                    <a:pt x="359288" y="374442"/>
                  </a:cubicBezTo>
                  <a:cubicBezTo>
                    <a:pt x="362440" y="374442"/>
                    <a:pt x="362440" y="374442"/>
                    <a:pt x="362440" y="374442"/>
                  </a:cubicBezTo>
                  <a:cubicBezTo>
                    <a:pt x="368743" y="378009"/>
                    <a:pt x="381350" y="388707"/>
                    <a:pt x="387653" y="402971"/>
                  </a:cubicBezTo>
                  <a:cubicBezTo>
                    <a:pt x="381350" y="381575"/>
                    <a:pt x="365591" y="363744"/>
                    <a:pt x="340378" y="363744"/>
                  </a:cubicBezTo>
                  <a:cubicBezTo>
                    <a:pt x="337227" y="363744"/>
                    <a:pt x="337227" y="363744"/>
                    <a:pt x="337227" y="363744"/>
                  </a:cubicBezTo>
                  <a:cubicBezTo>
                    <a:pt x="337227" y="360178"/>
                    <a:pt x="337227" y="360178"/>
                    <a:pt x="337227" y="360178"/>
                  </a:cubicBezTo>
                  <a:cubicBezTo>
                    <a:pt x="340378" y="345913"/>
                    <a:pt x="352985" y="320951"/>
                    <a:pt x="362440" y="292422"/>
                  </a:cubicBezTo>
                  <a:cubicBezTo>
                    <a:pt x="390805" y="231798"/>
                    <a:pt x="422321" y="156909"/>
                    <a:pt x="419170" y="92719"/>
                  </a:cubicBezTo>
                  <a:cubicBezTo>
                    <a:pt x="412866" y="53491"/>
                    <a:pt x="397108" y="10698"/>
                    <a:pt x="362440" y="7132"/>
                  </a:cubicBezTo>
                  <a:cubicBezTo>
                    <a:pt x="346681" y="3566"/>
                    <a:pt x="327772" y="14264"/>
                    <a:pt x="321468" y="24962"/>
                  </a:cubicBezTo>
                  <a:cubicBezTo>
                    <a:pt x="321468" y="24962"/>
                    <a:pt x="321468" y="28528"/>
                    <a:pt x="321468" y="32095"/>
                  </a:cubicBezTo>
                  <a:cubicBezTo>
                    <a:pt x="330923" y="14264"/>
                    <a:pt x="343530" y="10698"/>
                    <a:pt x="349833" y="10698"/>
                  </a:cubicBezTo>
                  <a:cubicBezTo>
                    <a:pt x="371895" y="10698"/>
                    <a:pt x="393956" y="39227"/>
                    <a:pt x="400260" y="64190"/>
                  </a:cubicBezTo>
                  <a:cubicBezTo>
                    <a:pt x="419170" y="149777"/>
                    <a:pt x="346681" y="288855"/>
                    <a:pt x="318317" y="324517"/>
                  </a:cubicBezTo>
                  <a:cubicBezTo>
                    <a:pt x="321468" y="342347"/>
                    <a:pt x="315165" y="356612"/>
                    <a:pt x="312013" y="370876"/>
                  </a:cubicBezTo>
                  <a:cubicBezTo>
                    <a:pt x="308862" y="374442"/>
                    <a:pt x="308862" y="374442"/>
                    <a:pt x="308862" y="374442"/>
                  </a:cubicBezTo>
                  <a:cubicBezTo>
                    <a:pt x="308862" y="374442"/>
                    <a:pt x="308862" y="374442"/>
                    <a:pt x="308862" y="374442"/>
                  </a:cubicBezTo>
                  <a:cubicBezTo>
                    <a:pt x="271042" y="381575"/>
                    <a:pt x="236374" y="402971"/>
                    <a:pt x="201705" y="424368"/>
                  </a:cubicBezTo>
                  <a:cubicBezTo>
                    <a:pt x="160734" y="449331"/>
                    <a:pt x="116611" y="474294"/>
                    <a:pt x="72488" y="474294"/>
                  </a:cubicBezTo>
                  <a:cubicBezTo>
                    <a:pt x="53578" y="474294"/>
                    <a:pt x="34668" y="470728"/>
                    <a:pt x="15758" y="460029"/>
                  </a:cubicBezTo>
                  <a:cubicBezTo>
                    <a:pt x="15758" y="460029"/>
                    <a:pt x="15758" y="460029"/>
                    <a:pt x="15758" y="460029"/>
                  </a:cubicBezTo>
                  <a:close/>
                  <a:moveTo>
                    <a:pt x="327772" y="452897"/>
                  </a:moveTo>
                  <a:cubicBezTo>
                    <a:pt x="334075" y="452897"/>
                    <a:pt x="337227" y="452897"/>
                    <a:pt x="340378" y="456463"/>
                  </a:cubicBezTo>
                  <a:cubicBezTo>
                    <a:pt x="349833" y="460029"/>
                    <a:pt x="356136" y="460029"/>
                    <a:pt x="365591" y="456463"/>
                  </a:cubicBezTo>
                  <a:cubicBezTo>
                    <a:pt x="371895" y="438633"/>
                    <a:pt x="371895" y="417236"/>
                    <a:pt x="362440" y="402971"/>
                  </a:cubicBezTo>
                  <a:cubicBezTo>
                    <a:pt x="356136" y="392273"/>
                    <a:pt x="343530" y="381575"/>
                    <a:pt x="330923" y="381575"/>
                  </a:cubicBezTo>
                  <a:cubicBezTo>
                    <a:pt x="321468" y="395839"/>
                    <a:pt x="321468" y="431500"/>
                    <a:pt x="327772" y="452897"/>
                  </a:cubicBezTo>
                  <a:close/>
                  <a:moveTo>
                    <a:pt x="280497" y="392273"/>
                  </a:moveTo>
                  <a:cubicBezTo>
                    <a:pt x="255284" y="399405"/>
                    <a:pt x="230070" y="417236"/>
                    <a:pt x="204857" y="431500"/>
                  </a:cubicBezTo>
                  <a:cubicBezTo>
                    <a:pt x="192250" y="438633"/>
                    <a:pt x="179644" y="445765"/>
                    <a:pt x="167037" y="452897"/>
                  </a:cubicBezTo>
                  <a:cubicBezTo>
                    <a:pt x="189099" y="449331"/>
                    <a:pt x="211160" y="435067"/>
                    <a:pt x="233222" y="420802"/>
                  </a:cubicBezTo>
                  <a:cubicBezTo>
                    <a:pt x="248980" y="410104"/>
                    <a:pt x="264738" y="399405"/>
                    <a:pt x="280497" y="392273"/>
                  </a:cubicBezTo>
                  <a:close/>
                  <a:moveTo>
                    <a:pt x="6303" y="431500"/>
                  </a:moveTo>
                  <a:cubicBezTo>
                    <a:pt x="6303" y="438633"/>
                    <a:pt x="9454" y="445765"/>
                    <a:pt x="12606" y="452897"/>
                  </a:cubicBezTo>
                  <a:cubicBezTo>
                    <a:pt x="9454" y="452897"/>
                    <a:pt x="9454" y="445765"/>
                    <a:pt x="9454" y="442199"/>
                  </a:cubicBezTo>
                  <a:cubicBezTo>
                    <a:pt x="9454" y="438633"/>
                    <a:pt x="12606" y="435067"/>
                    <a:pt x="9454" y="431500"/>
                  </a:cubicBezTo>
                  <a:cubicBezTo>
                    <a:pt x="9454" y="431500"/>
                    <a:pt x="9454" y="431500"/>
                    <a:pt x="6303" y="431500"/>
                  </a:cubicBezTo>
                  <a:close/>
                  <a:moveTo>
                    <a:pt x="365591" y="385141"/>
                  </a:moveTo>
                  <a:cubicBezTo>
                    <a:pt x="368743" y="388707"/>
                    <a:pt x="371895" y="392273"/>
                    <a:pt x="371895" y="395839"/>
                  </a:cubicBezTo>
                  <a:cubicBezTo>
                    <a:pt x="378198" y="410104"/>
                    <a:pt x="384501" y="420802"/>
                    <a:pt x="378198" y="438633"/>
                  </a:cubicBezTo>
                  <a:cubicBezTo>
                    <a:pt x="384501" y="435067"/>
                    <a:pt x="387653" y="431500"/>
                    <a:pt x="387653" y="424368"/>
                  </a:cubicBezTo>
                  <a:cubicBezTo>
                    <a:pt x="387653" y="410104"/>
                    <a:pt x="375046" y="392273"/>
                    <a:pt x="365591" y="385141"/>
                  </a:cubicBezTo>
                  <a:close/>
                  <a:moveTo>
                    <a:pt x="321468" y="385141"/>
                  </a:moveTo>
                  <a:cubicBezTo>
                    <a:pt x="324620" y="367310"/>
                    <a:pt x="324620" y="367310"/>
                    <a:pt x="324620" y="367310"/>
                  </a:cubicBezTo>
                  <a:cubicBezTo>
                    <a:pt x="327772" y="328083"/>
                    <a:pt x="343530" y="292422"/>
                    <a:pt x="359288" y="256760"/>
                  </a:cubicBezTo>
                  <a:cubicBezTo>
                    <a:pt x="381350" y="213967"/>
                    <a:pt x="400260" y="167607"/>
                    <a:pt x="403411" y="114115"/>
                  </a:cubicBezTo>
                  <a:cubicBezTo>
                    <a:pt x="409715" y="114115"/>
                    <a:pt x="409715" y="114115"/>
                    <a:pt x="409715" y="114115"/>
                  </a:cubicBezTo>
                  <a:cubicBezTo>
                    <a:pt x="412866" y="181872"/>
                    <a:pt x="384501" y="242496"/>
                    <a:pt x="359288" y="299554"/>
                  </a:cubicBezTo>
                  <a:cubicBezTo>
                    <a:pt x="346681" y="320951"/>
                    <a:pt x="337227" y="345913"/>
                    <a:pt x="327772" y="367310"/>
                  </a:cubicBezTo>
                  <a:lnTo>
                    <a:pt x="321468" y="385141"/>
                  </a:lnTo>
                  <a:close/>
                  <a:moveTo>
                    <a:pt x="403411" y="156909"/>
                  </a:moveTo>
                  <a:cubicBezTo>
                    <a:pt x="393956" y="192570"/>
                    <a:pt x="378198" y="224665"/>
                    <a:pt x="365591" y="256760"/>
                  </a:cubicBezTo>
                  <a:cubicBezTo>
                    <a:pt x="349833" y="288855"/>
                    <a:pt x="337227" y="317384"/>
                    <a:pt x="330923" y="345913"/>
                  </a:cubicBezTo>
                  <a:cubicBezTo>
                    <a:pt x="340378" y="328083"/>
                    <a:pt x="346681" y="313818"/>
                    <a:pt x="352985" y="295988"/>
                  </a:cubicBezTo>
                  <a:cubicBezTo>
                    <a:pt x="375046" y="253194"/>
                    <a:pt x="397108" y="206835"/>
                    <a:pt x="403411" y="156909"/>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16" name="Substituent imagine 33" descr="Un substituent gol pentru a adăuga o imagine. Faceți clic pe substituent și selectați imaginea pe care doriți s-o adăugați."/>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AsBQAARwYAABQdAABnIgAAEAAAACYAAAAIAAAAAYAAAP8fAAA="/>
              </a:ext>
            </a:extLst>
          </p:cNvSpPr>
          <p:nvPr>
            <p:ph type="pic" sz="quarter" idx="17"/>
          </p:nvPr>
        </p:nvSpPr>
        <p:spPr>
          <a:xfrm>
            <a:off x="840740" y="1020445"/>
            <a:ext cx="3886200" cy="457200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grpSp>
        <p:nvGrpSpPr>
          <p:cNvPr id="17" name="Grup 97"/>
          <p:cNvGrpSpPr>
            <a:extLst>
              <a:ext uri="smNativeData">
                <pr:smNativeData xmlns:pr="smNativeData" val="SMDATA_7_zc3kZRMAAAAlAAAAAQAAAA8BAAAAkAAAAEgAAACQAAAASAAAAAAAAAAAAAAAAAAAABcAAAAUAAAAAAAAAAAAAAD/fwAA/38AAAAAAAAJAAAABAAAAEoAAAAMAAAAEAAAAAAAAAAAAAAAAAAAAAAAAAAfAAAAVAAAAAAAAAAAAAAAAAAAAAAAAAAAAAAAAAAAAAAAAAAAAAAAAAAAAAAAAAAAAAAAAAAAAAAAAAAAAAAAAAAAAAAAAAAAAAAAAAAAAAAAAAAAAAAAAAAAACEAAAAYAAAAFAAAAL4gAAD3AQAAmDUAAKQSAAAQAAAAJgAAAAgAAAD/////AAAAAA=="/>
              </a:ext>
            </a:extLst>
          </p:cNvGrpSpPr>
          <p:nvPr/>
        </p:nvGrpSpPr>
        <p:grpSpPr>
          <a:xfrm>
            <a:off x="5322570" y="319405"/>
            <a:ext cx="3389630" cy="2710815"/>
            <a:chOff x="5322570" y="319405"/>
            <a:chExt cx="3389630" cy="2710815"/>
          </a:xfrm>
        </p:grpSpPr>
        <p:sp>
          <p:nvSpPr>
            <p:cNvPr id="29" name="Formă liberă 4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jIQAAbgQAADMhAAAZEAAAAAAAACYAAAAIAAAA//////////8="/>
                </a:ext>
              </a:extLst>
            </p:cNvSpPr>
            <p:nvPr/>
          </p:nvSpPr>
          <p:spPr>
            <a:xfrm>
              <a:off x="5386705" y="720090"/>
              <a:ext cx="10160" cy="1896745"/>
            </a:xfrm>
            <a:custGeom>
              <a:avLst/>
              <a:gdLst/>
              <a:ahLst/>
              <a:cxnLst/>
              <a:rect l="0" t="0" r="10160" b="1896745"/>
              <a:pathLst>
                <a:path w="10160" h="1896745">
                  <a:moveTo>
                    <a:pt x="6096" y="0"/>
                  </a:moveTo>
                  <a:cubicBezTo>
                    <a:pt x="8128" y="159518"/>
                    <a:pt x="8128" y="316852"/>
                    <a:pt x="8128" y="474186"/>
                  </a:cubicBezTo>
                  <a:cubicBezTo>
                    <a:pt x="8128" y="552853"/>
                    <a:pt x="6096" y="633705"/>
                    <a:pt x="6096" y="712371"/>
                  </a:cubicBezTo>
                  <a:cubicBezTo>
                    <a:pt x="6096" y="791038"/>
                    <a:pt x="6096" y="869705"/>
                    <a:pt x="8128" y="948372"/>
                  </a:cubicBezTo>
                  <a:cubicBezTo>
                    <a:pt x="8128" y="1107891"/>
                    <a:pt x="10160" y="1265225"/>
                    <a:pt x="8128" y="1422558"/>
                  </a:cubicBezTo>
                  <a:cubicBezTo>
                    <a:pt x="10160" y="1501225"/>
                    <a:pt x="8128" y="1582077"/>
                    <a:pt x="8128" y="1660744"/>
                  </a:cubicBezTo>
                  <a:cubicBezTo>
                    <a:pt x="8128" y="1739411"/>
                    <a:pt x="6096" y="1818078"/>
                    <a:pt x="6096" y="1896745"/>
                  </a:cubicBezTo>
                  <a:cubicBezTo>
                    <a:pt x="4064" y="1896745"/>
                    <a:pt x="4064" y="1896745"/>
                    <a:pt x="4064" y="1896745"/>
                  </a:cubicBezTo>
                  <a:cubicBezTo>
                    <a:pt x="4064" y="1818078"/>
                    <a:pt x="2032" y="1739411"/>
                    <a:pt x="2032" y="1660744"/>
                  </a:cubicBezTo>
                  <a:cubicBezTo>
                    <a:pt x="2032" y="1582077"/>
                    <a:pt x="0" y="1501225"/>
                    <a:pt x="0" y="1422558"/>
                  </a:cubicBezTo>
                  <a:cubicBezTo>
                    <a:pt x="0" y="1265225"/>
                    <a:pt x="2032" y="1107891"/>
                    <a:pt x="2032" y="948372"/>
                  </a:cubicBezTo>
                  <a:cubicBezTo>
                    <a:pt x="4064" y="869705"/>
                    <a:pt x="4064" y="791038"/>
                    <a:pt x="4064" y="712371"/>
                  </a:cubicBezTo>
                  <a:cubicBezTo>
                    <a:pt x="4064" y="633705"/>
                    <a:pt x="2032" y="552853"/>
                    <a:pt x="2032" y="474186"/>
                  </a:cubicBezTo>
                  <a:cubicBezTo>
                    <a:pt x="0" y="316852"/>
                    <a:pt x="2032" y="159518"/>
                    <a:pt x="4064" y="0"/>
                  </a:cubicBezTo>
                  <a:lnTo>
                    <a:pt x="6096"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8" name="Formă liberă 4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fIwAAQBIAACozAABREgAAAAAAACYAAAAIAAAA//////////8="/>
                </a:ext>
              </a:extLst>
            </p:cNvSpPr>
            <p:nvPr/>
          </p:nvSpPr>
          <p:spPr>
            <a:xfrm>
              <a:off x="5749925" y="2966720"/>
              <a:ext cx="2567305" cy="10795"/>
            </a:xfrm>
            <a:custGeom>
              <a:avLst/>
              <a:gdLst/>
              <a:ahLst/>
              <a:cxnLst/>
              <a:rect l="0" t="0" r="2567305" b="10795"/>
              <a:pathLst>
                <a:path w="2567305" h="10795">
                  <a:moveTo>
                    <a:pt x="0" y="4318"/>
                  </a:moveTo>
                  <a:cubicBezTo>
                    <a:pt x="213238" y="2159"/>
                    <a:pt x="426476" y="0"/>
                    <a:pt x="641826" y="2159"/>
                  </a:cubicBezTo>
                  <a:cubicBezTo>
                    <a:pt x="747389" y="2159"/>
                    <a:pt x="855064" y="4318"/>
                    <a:pt x="962739" y="4318"/>
                  </a:cubicBezTo>
                  <a:cubicBezTo>
                    <a:pt x="1068302" y="4318"/>
                    <a:pt x="1175977" y="2159"/>
                    <a:pt x="1283652" y="2159"/>
                  </a:cubicBezTo>
                  <a:cubicBezTo>
                    <a:pt x="1496890" y="2159"/>
                    <a:pt x="1710129" y="0"/>
                    <a:pt x="1925478" y="0"/>
                  </a:cubicBezTo>
                  <a:cubicBezTo>
                    <a:pt x="2031042" y="0"/>
                    <a:pt x="2138717" y="2159"/>
                    <a:pt x="2246391" y="2159"/>
                  </a:cubicBezTo>
                  <a:cubicBezTo>
                    <a:pt x="2351955" y="2159"/>
                    <a:pt x="2459630" y="2159"/>
                    <a:pt x="2567305" y="4318"/>
                  </a:cubicBezTo>
                  <a:cubicBezTo>
                    <a:pt x="2567305" y="4318"/>
                    <a:pt x="2567305" y="4318"/>
                    <a:pt x="2567305" y="4318"/>
                  </a:cubicBezTo>
                  <a:cubicBezTo>
                    <a:pt x="2459630" y="6477"/>
                    <a:pt x="2351955" y="6477"/>
                    <a:pt x="2246391" y="8636"/>
                  </a:cubicBezTo>
                  <a:cubicBezTo>
                    <a:pt x="2138717" y="8636"/>
                    <a:pt x="2031042" y="8636"/>
                    <a:pt x="1925478" y="8636"/>
                  </a:cubicBezTo>
                  <a:cubicBezTo>
                    <a:pt x="1710129" y="10795"/>
                    <a:pt x="1496890" y="8636"/>
                    <a:pt x="1283652" y="6477"/>
                  </a:cubicBezTo>
                  <a:cubicBezTo>
                    <a:pt x="1175977" y="6477"/>
                    <a:pt x="1068302" y="6477"/>
                    <a:pt x="962739" y="6477"/>
                  </a:cubicBezTo>
                  <a:cubicBezTo>
                    <a:pt x="855064" y="6477"/>
                    <a:pt x="747389" y="8636"/>
                    <a:pt x="641826" y="8636"/>
                  </a:cubicBezTo>
                  <a:cubicBezTo>
                    <a:pt x="426476" y="8636"/>
                    <a:pt x="213238" y="8636"/>
                    <a:pt x="0" y="43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7" name="Formă liberă 4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BIwAAWwIAABUzAABsAgAAAAAAACYAAAAIAAAA//////////8="/>
                </a:ext>
              </a:extLst>
            </p:cNvSpPr>
            <p:nvPr/>
          </p:nvSpPr>
          <p:spPr>
            <a:xfrm>
              <a:off x="5730875" y="382905"/>
              <a:ext cx="2573020" cy="10795"/>
            </a:xfrm>
            <a:custGeom>
              <a:avLst/>
              <a:gdLst/>
              <a:ahLst/>
              <a:cxnLst/>
              <a:rect l="0" t="0" r="2573020" b="10795"/>
              <a:pathLst>
                <a:path w="2573020" h="10795">
                  <a:moveTo>
                    <a:pt x="0" y="4318"/>
                  </a:moveTo>
                  <a:cubicBezTo>
                    <a:pt x="213187" y="2159"/>
                    <a:pt x="428485" y="0"/>
                    <a:pt x="641672" y="2159"/>
                  </a:cubicBezTo>
                  <a:cubicBezTo>
                    <a:pt x="749321" y="2159"/>
                    <a:pt x="856970" y="4318"/>
                    <a:pt x="964619" y="4318"/>
                  </a:cubicBezTo>
                  <a:cubicBezTo>
                    <a:pt x="1072268" y="4318"/>
                    <a:pt x="1179916" y="2159"/>
                    <a:pt x="1285455" y="2159"/>
                  </a:cubicBezTo>
                  <a:cubicBezTo>
                    <a:pt x="1500752" y="2159"/>
                    <a:pt x="1716050" y="0"/>
                    <a:pt x="1929237" y="0"/>
                  </a:cubicBezTo>
                  <a:cubicBezTo>
                    <a:pt x="2036886" y="0"/>
                    <a:pt x="2144535" y="2159"/>
                    <a:pt x="2252184" y="2159"/>
                  </a:cubicBezTo>
                  <a:cubicBezTo>
                    <a:pt x="2357722" y="2159"/>
                    <a:pt x="2465371" y="2159"/>
                    <a:pt x="2573020" y="4318"/>
                  </a:cubicBezTo>
                  <a:cubicBezTo>
                    <a:pt x="2573020" y="6477"/>
                    <a:pt x="2573020" y="6477"/>
                    <a:pt x="2573020" y="6477"/>
                  </a:cubicBezTo>
                  <a:cubicBezTo>
                    <a:pt x="2465371" y="6477"/>
                    <a:pt x="2357722" y="8636"/>
                    <a:pt x="2252184" y="8636"/>
                  </a:cubicBezTo>
                  <a:cubicBezTo>
                    <a:pt x="2144535" y="8636"/>
                    <a:pt x="2036886" y="8636"/>
                    <a:pt x="1929237" y="8636"/>
                  </a:cubicBezTo>
                  <a:cubicBezTo>
                    <a:pt x="1716050" y="10795"/>
                    <a:pt x="1500752" y="8636"/>
                    <a:pt x="1285455" y="6477"/>
                  </a:cubicBezTo>
                  <a:cubicBezTo>
                    <a:pt x="1179916" y="6477"/>
                    <a:pt x="1072268" y="6477"/>
                    <a:pt x="964619" y="6477"/>
                  </a:cubicBezTo>
                  <a:cubicBezTo>
                    <a:pt x="856970" y="6477"/>
                    <a:pt x="749321" y="8636"/>
                    <a:pt x="641672" y="8636"/>
                  </a:cubicBezTo>
                  <a:cubicBezTo>
                    <a:pt x="428485" y="8636"/>
                    <a:pt x="213187" y="8636"/>
                    <a:pt x="0" y="6477"/>
                  </a:cubicBezTo>
                  <a:lnTo>
                    <a:pt x="0" y="4318"/>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6" name="Curbă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4NQAAoQQAAEY1AAAZEAAAAAAAACYAAAAIAAAA//////////8="/>
                </a:ext>
              </a:extLst>
            </p:cNvSpPr>
            <p:nvPr/>
          </p:nvSpPr>
          <p:spPr>
            <a:xfrm>
              <a:off x="8651240" y="752475"/>
              <a:ext cx="8890" cy="1864360"/>
            </a:xfrm>
            <a:custGeom>
              <a:avLst/>
              <a:gdLst/>
              <a:ahLst/>
              <a:cxnLst/>
              <a:rect l="0" t="0" r="8890" b="1864360"/>
              <a:pathLst>
                <a:path w="8890" h="1864360">
                  <a:moveTo>
                    <a:pt x="4445" y="1864360"/>
                  </a:moveTo>
                  <a:cubicBezTo>
                    <a:pt x="0" y="1709179"/>
                    <a:pt x="0" y="1553998"/>
                    <a:pt x="0" y="1398816"/>
                  </a:cubicBezTo>
                  <a:cubicBezTo>
                    <a:pt x="0" y="1320133"/>
                    <a:pt x="2223" y="1243635"/>
                    <a:pt x="2223" y="1164952"/>
                  </a:cubicBezTo>
                  <a:cubicBezTo>
                    <a:pt x="2223" y="1088454"/>
                    <a:pt x="2223" y="1009771"/>
                    <a:pt x="2223" y="933273"/>
                  </a:cubicBezTo>
                  <a:cubicBezTo>
                    <a:pt x="0" y="778092"/>
                    <a:pt x="0" y="620725"/>
                    <a:pt x="0" y="465544"/>
                  </a:cubicBezTo>
                  <a:cubicBezTo>
                    <a:pt x="0" y="389046"/>
                    <a:pt x="0" y="310362"/>
                    <a:pt x="0" y="233865"/>
                  </a:cubicBezTo>
                  <a:cubicBezTo>
                    <a:pt x="2223" y="155181"/>
                    <a:pt x="2223" y="78683"/>
                    <a:pt x="4445" y="0"/>
                  </a:cubicBezTo>
                  <a:cubicBezTo>
                    <a:pt x="4445" y="0"/>
                    <a:pt x="4445" y="0"/>
                    <a:pt x="4445" y="0"/>
                  </a:cubicBezTo>
                  <a:cubicBezTo>
                    <a:pt x="6668" y="78683"/>
                    <a:pt x="6668" y="155181"/>
                    <a:pt x="6668" y="233865"/>
                  </a:cubicBezTo>
                  <a:cubicBezTo>
                    <a:pt x="8890" y="310362"/>
                    <a:pt x="8890" y="389046"/>
                    <a:pt x="8890" y="465544"/>
                  </a:cubicBezTo>
                  <a:cubicBezTo>
                    <a:pt x="8890" y="620725"/>
                    <a:pt x="6668" y="778092"/>
                    <a:pt x="6668" y="933273"/>
                  </a:cubicBezTo>
                  <a:cubicBezTo>
                    <a:pt x="6668" y="1009771"/>
                    <a:pt x="4445" y="1088454"/>
                    <a:pt x="4445" y="1164952"/>
                  </a:cubicBezTo>
                  <a:cubicBezTo>
                    <a:pt x="6668" y="1243635"/>
                    <a:pt x="6668" y="1320133"/>
                    <a:pt x="6668" y="1398816"/>
                  </a:cubicBezTo>
                  <a:cubicBezTo>
                    <a:pt x="8890" y="1553998"/>
                    <a:pt x="6668" y="1709179"/>
                    <a:pt x="4445" y="186436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5" name="Formă liberă 4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KIAAAqBAAAMIiAACkEgAAAAAAACYAAAAIAAAA//////////8="/>
                </a:ext>
              </a:extLst>
            </p:cNvSpPr>
            <p:nvPr/>
          </p:nvSpPr>
          <p:spPr>
            <a:xfrm>
              <a:off x="5330190" y="2707640"/>
              <a:ext cx="320040" cy="322580"/>
            </a:xfrm>
            <a:custGeom>
              <a:avLst/>
              <a:gdLst/>
              <a:ahLst/>
              <a:cxnLst/>
              <a:rect l="0" t="0" r="320040" b="322580"/>
              <a:pathLst>
                <a:path w="320040" h="322580">
                  <a:moveTo>
                    <a:pt x="267402" y="265911"/>
                  </a:moveTo>
                  <a:cubicBezTo>
                    <a:pt x="242136" y="257192"/>
                    <a:pt x="208447" y="298604"/>
                    <a:pt x="176864" y="292066"/>
                  </a:cubicBezTo>
                  <a:cubicBezTo>
                    <a:pt x="193708" y="309502"/>
                    <a:pt x="223186" y="283347"/>
                    <a:pt x="235819" y="285527"/>
                  </a:cubicBezTo>
                  <a:cubicBezTo>
                    <a:pt x="200025" y="320400"/>
                    <a:pt x="138965" y="276809"/>
                    <a:pt x="101065" y="309502"/>
                  </a:cubicBezTo>
                  <a:cubicBezTo>
                    <a:pt x="40005" y="309502"/>
                    <a:pt x="2106" y="268090"/>
                    <a:pt x="8422" y="207061"/>
                  </a:cubicBezTo>
                  <a:cubicBezTo>
                    <a:pt x="12633" y="178727"/>
                    <a:pt x="40005" y="161290"/>
                    <a:pt x="42111" y="132955"/>
                  </a:cubicBezTo>
                  <a:cubicBezTo>
                    <a:pt x="48427" y="126416"/>
                    <a:pt x="46322" y="130776"/>
                    <a:pt x="54744" y="126416"/>
                  </a:cubicBezTo>
                  <a:cubicBezTo>
                    <a:pt x="52638" y="98082"/>
                    <a:pt x="69482" y="74106"/>
                    <a:pt x="65271" y="50131"/>
                  </a:cubicBezTo>
                  <a:cubicBezTo>
                    <a:pt x="63166" y="26155"/>
                    <a:pt x="40005" y="17437"/>
                    <a:pt x="40005" y="0"/>
                  </a:cubicBezTo>
                  <a:cubicBezTo>
                    <a:pt x="75799" y="15257"/>
                    <a:pt x="86327" y="78465"/>
                    <a:pt x="69482" y="124237"/>
                  </a:cubicBezTo>
                  <a:cubicBezTo>
                    <a:pt x="71588" y="130776"/>
                    <a:pt x="84221" y="128596"/>
                    <a:pt x="86327" y="137314"/>
                  </a:cubicBezTo>
                  <a:cubicBezTo>
                    <a:pt x="90538" y="150392"/>
                    <a:pt x="84221" y="163470"/>
                    <a:pt x="75799" y="174368"/>
                  </a:cubicBezTo>
                  <a:cubicBezTo>
                    <a:pt x="56849" y="172188"/>
                    <a:pt x="42111" y="161290"/>
                    <a:pt x="54744" y="146033"/>
                  </a:cubicBezTo>
                  <a:cubicBezTo>
                    <a:pt x="2106" y="191804"/>
                    <a:pt x="29477" y="322580"/>
                    <a:pt x="134754" y="287706"/>
                  </a:cubicBezTo>
                  <a:cubicBezTo>
                    <a:pt x="113698" y="257192"/>
                    <a:pt x="153703" y="211421"/>
                    <a:pt x="176864" y="244115"/>
                  </a:cubicBezTo>
                  <a:cubicBezTo>
                    <a:pt x="181075" y="268090"/>
                    <a:pt x="170548" y="274629"/>
                    <a:pt x="162126" y="285527"/>
                  </a:cubicBezTo>
                  <a:cubicBezTo>
                    <a:pt x="212658" y="298604"/>
                    <a:pt x="280035" y="222319"/>
                    <a:pt x="320040" y="281168"/>
                  </a:cubicBezTo>
                  <a:cubicBezTo>
                    <a:pt x="301090" y="255013"/>
                    <a:pt x="261085" y="270270"/>
                    <a:pt x="240030" y="285527"/>
                  </a:cubicBezTo>
                  <a:cubicBezTo>
                    <a:pt x="244241" y="274629"/>
                    <a:pt x="258980" y="274629"/>
                    <a:pt x="267402" y="265911"/>
                  </a:cubicBezTo>
                  <a:close/>
                  <a:moveTo>
                    <a:pt x="155809" y="278988"/>
                  </a:moveTo>
                  <a:cubicBezTo>
                    <a:pt x="191603" y="276809"/>
                    <a:pt x="164231" y="213600"/>
                    <a:pt x="143176" y="244115"/>
                  </a:cubicBezTo>
                  <a:cubicBezTo>
                    <a:pt x="157914" y="244115"/>
                    <a:pt x="145281" y="255013"/>
                    <a:pt x="138965" y="255013"/>
                  </a:cubicBezTo>
                  <a:cubicBezTo>
                    <a:pt x="138965" y="259372"/>
                    <a:pt x="138965" y="265911"/>
                    <a:pt x="138965" y="272449"/>
                  </a:cubicBezTo>
                  <a:cubicBezTo>
                    <a:pt x="143176" y="274629"/>
                    <a:pt x="145281" y="278988"/>
                    <a:pt x="153703" y="278988"/>
                  </a:cubicBezTo>
                  <a:cubicBezTo>
                    <a:pt x="157914" y="270270"/>
                    <a:pt x="168442" y="255013"/>
                    <a:pt x="155809" y="248474"/>
                  </a:cubicBezTo>
                  <a:cubicBezTo>
                    <a:pt x="176864" y="250653"/>
                    <a:pt x="164231" y="272449"/>
                    <a:pt x="155809" y="278988"/>
                  </a:cubicBezTo>
                  <a:close/>
                  <a:moveTo>
                    <a:pt x="18950" y="191804"/>
                  </a:moveTo>
                  <a:cubicBezTo>
                    <a:pt x="0" y="263731"/>
                    <a:pt x="58955" y="322580"/>
                    <a:pt x="117909" y="294245"/>
                  </a:cubicBezTo>
                  <a:cubicBezTo>
                    <a:pt x="42111" y="316041"/>
                    <a:pt x="27372" y="250653"/>
                    <a:pt x="18950" y="191804"/>
                  </a:cubicBezTo>
                  <a:close/>
                  <a:moveTo>
                    <a:pt x="77904" y="132955"/>
                  </a:moveTo>
                  <a:cubicBezTo>
                    <a:pt x="80010" y="150392"/>
                    <a:pt x="71588" y="156931"/>
                    <a:pt x="65271" y="167829"/>
                  </a:cubicBezTo>
                  <a:cubicBezTo>
                    <a:pt x="84221" y="170008"/>
                    <a:pt x="88432" y="143853"/>
                    <a:pt x="77904" y="132955"/>
                  </a:cubicBezTo>
                  <a:close/>
                  <a:moveTo>
                    <a:pt x="63166" y="124237"/>
                  </a:moveTo>
                  <a:cubicBezTo>
                    <a:pt x="63166" y="106800"/>
                    <a:pt x="80010" y="87184"/>
                    <a:pt x="69482" y="67567"/>
                  </a:cubicBezTo>
                  <a:cubicBezTo>
                    <a:pt x="71588" y="89363"/>
                    <a:pt x="54744" y="106800"/>
                    <a:pt x="63166" y="124237"/>
                  </a:cubicBezTo>
                  <a:close/>
                  <a:moveTo>
                    <a:pt x="63166" y="132955"/>
                  </a:moveTo>
                  <a:cubicBezTo>
                    <a:pt x="58955" y="137314"/>
                    <a:pt x="56849" y="156931"/>
                    <a:pt x="63166" y="161290"/>
                  </a:cubicBezTo>
                  <a:cubicBezTo>
                    <a:pt x="69482" y="152572"/>
                    <a:pt x="75799" y="137314"/>
                    <a:pt x="63166" y="13295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4" name="Formă liberă 4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OIAAApBAAAMciAACTEgAAAAAAACYAAAAIAAAA//////////8="/>
                </a:ext>
              </a:extLst>
            </p:cNvSpPr>
            <p:nvPr/>
          </p:nvSpPr>
          <p:spPr>
            <a:xfrm>
              <a:off x="5332730" y="2705100"/>
              <a:ext cx="320675" cy="314325"/>
            </a:xfrm>
            <a:custGeom>
              <a:avLst/>
              <a:gdLst/>
              <a:ahLst/>
              <a:cxnLst/>
              <a:rect l="0" t="0" r="320675" b="314325"/>
              <a:pathLst>
                <a:path w="320675" h="314325">
                  <a:moveTo>
                    <a:pt x="99812" y="314325"/>
                  </a:moveTo>
                  <a:cubicBezTo>
                    <a:pt x="97689" y="314325"/>
                    <a:pt x="97689" y="314325"/>
                    <a:pt x="97689" y="314325"/>
                  </a:cubicBezTo>
                  <a:cubicBezTo>
                    <a:pt x="67957" y="314325"/>
                    <a:pt x="40349" y="303410"/>
                    <a:pt x="23360" y="281582"/>
                  </a:cubicBezTo>
                  <a:cubicBezTo>
                    <a:pt x="6371" y="264120"/>
                    <a:pt x="0" y="237926"/>
                    <a:pt x="4247" y="209550"/>
                  </a:cubicBezTo>
                  <a:cubicBezTo>
                    <a:pt x="6371" y="196453"/>
                    <a:pt x="12742" y="183356"/>
                    <a:pt x="21236" y="172442"/>
                  </a:cubicBezTo>
                  <a:cubicBezTo>
                    <a:pt x="27607" y="159345"/>
                    <a:pt x="36102" y="148431"/>
                    <a:pt x="36102" y="135334"/>
                  </a:cubicBezTo>
                  <a:cubicBezTo>
                    <a:pt x="36102" y="135334"/>
                    <a:pt x="36102" y="135334"/>
                    <a:pt x="36102" y="135334"/>
                  </a:cubicBezTo>
                  <a:cubicBezTo>
                    <a:pt x="40349" y="130968"/>
                    <a:pt x="42473" y="128785"/>
                    <a:pt x="44597" y="128785"/>
                  </a:cubicBezTo>
                  <a:cubicBezTo>
                    <a:pt x="44597" y="128785"/>
                    <a:pt x="46720" y="128785"/>
                    <a:pt x="48844" y="128785"/>
                  </a:cubicBezTo>
                  <a:cubicBezTo>
                    <a:pt x="48844" y="115689"/>
                    <a:pt x="50968" y="102592"/>
                    <a:pt x="55215" y="89495"/>
                  </a:cubicBezTo>
                  <a:cubicBezTo>
                    <a:pt x="59462" y="76398"/>
                    <a:pt x="63710" y="65484"/>
                    <a:pt x="61586" y="52387"/>
                  </a:cubicBezTo>
                  <a:cubicBezTo>
                    <a:pt x="59462" y="41473"/>
                    <a:pt x="53091" y="32742"/>
                    <a:pt x="46720" y="26193"/>
                  </a:cubicBezTo>
                  <a:cubicBezTo>
                    <a:pt x="40349" y="17462"/>
                    <a:pt x="33978" y="10914"/>
                    <a:pt x="33978" y="2182"/>
                  </a:cubicBezTo>
                  <a:cubicBezTo>
                    <a:pt x="33978" y="0"/>
                    <a:pt x="33978" y="0"/>
                    <a:pt x="33978" y="0"/>
                  </a:cubicBezTo>
                  <a:cubicBezTo>
                    <a:pt x="36102" y="0"/>
                    <a:pt x="36102" y="0"/>
                    <a:pt x="36102" y="0"/>
                  </a:cubicBezTo>
                  <a:cubicBezTo>
                    <a:pt x="74328" y="17462"/>
                    <a:pt x="84947" y="80764"/>
                    <a:pt x="67957" y="126603"/>
                  </a:cubicBezTo>
                  <a:cubicBezTo>
                    <a:pt x="67957" y="128785"/>
                    <a:pt x="72204" y="128785"/>
                    <a:pt x="74328" y="130968"/>
                  </a:cubicBezTo>
                  <a:cubicBezTo>
                    <a:pt x="78575" y="133151"/>
                    <a:pt x="82823" y="133151"/>
                    <a:pt x="84947" y="137517"/>
                  </a:cubicBezTo>
                  <a:cubicBezTo>
                    <a:pt x="91318" y="157162"/>
                    <a:pt x="78575" y="170259"/>
                    <a:pt x="72204" y="176807"/>
                  </a:cubicBezTo>
                  <a:cubicBezTo>
                    <a:pt x="72204" y="176807"/>
                    <a:pt x="72204" y="176807"/>
                    <a:pt x="72204" y="176807"/>
                  </a:cubicBezTo>
                  <a:cubicBezTo>
                    <a:pt x="72204" y="176807"/>
                    <a:pt x="72204" y="176807"/>
                    <a:pt x="72204" y="176807"/>
                  </a:cubicBezTo>
                  <a:cubicBezTo>
                    <a:pt x="59462" y="176807"/>
                    <a:pt x="48844" y="172442"/>
                    <a:pt x="46720" y="165893"/>
                  </a:cubicBezTo>
                  <a:cubicBezTo>
                    <a:pt x="44597" y="163710"/>
                    <a:pt x="44597" y="159345"/>
                    <a:pt x="44597" y="154979"/>
                  </a:cubicBezTo>
                  <a:cubicBezTo>
                    <a:pt x="25484" y="178990"/>
                    <a:pt x="21236" y="213915"/>
                    <a:pt x="31855" y="244475"/>
                  </a:cubicBezTo>
                  <a:cubicBezTo>
                    <a:pt x="42473" y="277217"/>
                    <a:pt x="67957" y="294679"/>
                    <a:pt x="97689" y="294679"/>
                  </a:cubicBezTo>
                  <a:cubicBezTo>
                    <a:pt x="108307" y="294679"/>
                    <a:pt x="118925" y="292496"/>
                    <a:pt x="129544" y="290314"/>
                  </a:cubicBezTo>
                  <a:cubicBezTo>
                    <a:pt x="123173" y="279400"/>
                    <a:pt x="121049" y="266303"/>
                    <a:pt x="127420" y="253206"/>
                  </a:cubicBezTo>
                  <a:cubicBezTo>
                    <a:pt x="133791" y="242292"/>
                    <a:pt x="144409" y="233560"/>
                    <a:pt x="155028" y="233560"/>
                  </a:cubicBezTo>
                  <a:cubicBezTo>
                    <a:pt x="159275" y="233560"/>
                    <a:pt x="167770" y="235743"/>
                    <a:pt x="176265" y="246657"/>
                  </a:cubicBezTo>
                  <a:cubicBezTo>
                    <a:pt x="176265" y="246657"/>
                    <a:pt x="176265" y="246657"/>
                    <a:pt x="176265" y="246657"/>
                  </a:cubicBezTo>
                  <a:cubicBezTo>
                    <a:pt x="178388" y="266303"/>
                    <a:pt x="172017" y="275034"/>
                    <a:pt x="163523" y="283765"/>
                  </a:cubicBezTo>
                  <a:cubicBezTo>
                    <a:pt x="163523" y="283765"/>
                    <a:pt x="163523" y="285948"/>
                    <a:pt x="161399" y="285948"/>
                  </a:cubicBezTo>
                  <a:cubicBezTo>
                    <a:pt x="165646" y="288131"/>
                    <a:pt x="169894" y="288131"/>
                    <a:pt x="174141" y="288131"/>
                  </a:cubicBezTo>
                  <a:cubicBezTo>
                    <a:pt x="191130" y="288131"/>
                    <a:pt x="208120" y="281582"/>
                    <a:pt x="227233" y="272851"/>
                  </a:cubicBezTo>
                  <a:cubicBezTo>
                    <a:pt x="244222" y="266303"/>
                    <a:pt x="261212" y="259754"/>
                    <a:pt x="278201" y="259754"/>
                  </a:cubicBezTo>
                  <a:cubicBezTo>
                    <a:pt x="295190" y="259754"/>
                    <a:pt x="310056" y="268485"/>
                    <a:pt x="320675" y="283765"/>
                  </a:cubicBezTo>
                  <a:cubicBezTo>
                    <a:pt x="318551" y="285948"/>
                    <a:pt x="318551" y="285948"/>
                    <a:pt x="318551" y="285948"/>
                  </a:cubicBezTo>
                  <a:cubicBezTo>
                    <a:pt x="310056" y="277217"/>
                    <a:pt x="301561" y="270668"/>
                    <a:pt x="288819" y="270668"/>
                  </a:cubicBezTo>
                  <a:cubicBezTo>
                    <a:pt x="267583" y="270668"/>
                    <a:pt x="244222" y="285948"/>
                    <a:pt x="237851" y="288131"/>
                  </a:cubicBezTo>
                  <a:cubicBezTo>
                    <a:pt x="233604" y="292496"/>
                    <a:pt x="233604" y="292496"/>
                    <a:pt x="233604" y="292496"/>
                  </a:cubicBezTo>
                  <a:cubicBezTo>
                    <a:pt x="233604" y="290314"/>
                    <a:pt x="233604" y="290314"/>
                    <a:pt x="233604" y="290314"/>
                  </a:cubicBezTo>
                  <a:cubicBezTo>
                    <a:pt x="222985" y="299045"/>
                    <a:pt x="210243" y="303410"/>
                    <a:pt x="191130" y="303410"/>
                  </a:cubicBezTo>
                  <a:cubicBezTo>
                    <a:pt x="182636" y="303410"/>
                    <a:pt x="174141" y="303410"/>
                    <a:pt x="165646" y="303410"/>
                  </a:cubicBezTo>
                  <a:cubicBezTo>
                    <a:pt x="157151" y="301228"/>
                    <a:pt x="148657" y="301228"/>
                    <a:pt x="140162" y="301228"/>
                  </a:cubicBezTo>
                  <a:cubicBezTo>
                    <a:pt x="123173" y="301228"/>
                    <a:pt x="110431" y="305593"/>
                    <a:pt x="99812" y="314325"/>
                  </a:cubicBezTo>
                  <a:close/>
                  <a:moveTo>
                    <a:pt x="14865" y="187721"/>
                  </a:moveTo>
                  <a:cubicBezTo>
                    <a:pt x="10618" y="194270"/>
                    <a:pt x="8494" y="203001"/>
                    <a:pt x="6371" y="209550"/>
                  </a:cubicBezTo>
                  <a:cubicBezTo>
                    <a:pt x="4247" y="237926"/>
                    <a:pt x="10618" y="261937"/>
                    <a:pt x="25484" y="279400"/>
                  </a:cubicBezTo>
                  <a:cubicBezTo>
                    <a:pt x="42473" y="299045"/>
                    <a:pt x="67957" y="309959"/>
                    <a:pt x="97689" y="309959"/>
                  </a:cubicBezTo>
                  <a:cubicBezTo>
                    <a:pt x="108307" y="301228"/>
                    <a:pt x="121049" y="296862"/>
                    <a:pt x="140162" y="296862"/>
                  </a:cubicBezTo>
                  <a:cubicBezTo>
                    <a:pt x="148657" y="296862"/>
                    <a:pt x="157151" y="299045"/>
                    <a:pt x="165646" y="299045"/>
                  </a:cubicBezTo>
                  <a:cubicBezTo>
                    <a:pt x="172017" y="299045"/>
                    <a:pt x="176265" y="301228"/>
                    <a:pt x="182636" y="301228"/>
                  </a:cubicBezTo>
                  <a:cubicBezTo>
                    <a:pt x="178388" y="299045"/>
                    <a:pt x="176265" y="296862"/>
                    <a:pt x="172017" y="294679"/>
                  </a:cubicBezTo>
                  <a:cubicBezTo>
                    <a:pt x="169894" y="290314"/>
                    <a:pt x="169894" y="290314"/>
                    <a:pt x="169894" y="290314"/>
                  </a:cubicBezTo>
                  <a:cubicBezTo>
                    <a:pt x="174141" y="292496"/>
                    <a:pt x="174141" y="292496"/>
                    <a:pt x="174141" y="292496"/>
                  </a:cubicBezTo>
                  <a:cubicBezTo>
                    <a:pt x="176265" y="292496"/>
                    <a:pt x="178388" y="292496"/>
                    <a:pt x="182636" y="292496"/>
                  </a:cubicBezTo>
                  <a:cubicBezTo>
                    <a:pt x="195378" y="292496"/>
                    <a:pt x="210243" y="285948"/>
                    <a:pt x="222985" y="279400"/>
                  </a:cubicBezTo>
                  <a:cubicBezTo>
                    <a:pt x="222985" y="279400"/>
                    <a:pt x="222985" y="279400"/>
                    <a:pt x="222985" y="279400"/>
                  </a:cubicBezTo>
                  <a:cubicBezTo>
                    <a:pt x="205996" y="285948"/>
                    <a:pt x="189007" y="290314"/>
                    <a:pt x="174141" y="290314"/>
                  </a:cubicBezTo>
                  <a:cubicBezTo>
                    <a:pt x="167770" y="290314"/>
                    <a:pt x="163523" y="290314"/>
                    <a:pt x="159275" y="290314"/>
                  </a:cubicBezTo>
                  <a:cubicBezTo>
                    <a:pt x="157151" y="288131"/>
                    <a:pt x="157151" y="288131"/>
                    <a:pt x="157151" y="288131"/>
                  </a:cubicBezTo>
                  <a:cubicBezTo>
                    <a:pt x="157151" y="285948"/>
                    <a:pt x="157151" y="285948"/>
                    <a:pt x="157151" y="285948"/>
                  </a:cubicBezTo>
                  <a:cubicBezTo>
                    <a:pt x="159275" y="285948"/>
                    <a:pt x="161399" y="283765"/>
                    <a:pt x="161399" y="281582"/>
                  </a:cubicBezTo>
                  <a:cubicBezTo>
                    <a:pt x="163523" y="281582"/>
                    <a:pt x="163523" y="279400"/>
                    <a:pt x="163523" y="279400"/>
                  </a:cubicBezTo>
                  <a:cubicBezTo>
                    <a:pt x="161399" y="281582"/>
                    <a:pt x="157151" y="283765"/>
                    <a:pt x="152904" y="283765"/>
                  </a:cubicBezTo>
                  <a:cubicBezTo>
                    <a:pt x="148657" y="283765"/>
                    <a:pt x="148657" y="283765"/>
                    <a:pt x="148657" y="283765"/>
                  </a:cubicBezTo>
                  <a:cubicBezTo>
                    <a:pt x="148657" y="283765"/>
                    <a:pt x="148657" y="283765"/>
                    <a:pt x="148657" y="283765"/>
                  </a:cubicBezTo>
                  <a:cubicBezTo>
                    <a:pt x="144409" y="283765"/>
                    <a:pt x="142286" y="281582"/>
                    <a:pt x="140162" y="279400"/>
                  </a:cubicBezTo>
                  <a:cubicBezTo>
                    <a:pt x="138038" y="279400"/>
                    <a:pt x="135915" y="277217"/>
                    <a:pt x="133791" y="277217"/>
                  </a:cubicBezTo>
                  <a:cubicBezTo>
                    <a:pt x="133791" y="277217"/>
                    <a:pt x="133791" y="277217"/>
                    <a:pt x="133791" y="277217"/>
                  </a:cubicBezTo>
                  <a:cubicBezTo>
                    <a:pt x="133791" y="255389"/>
                    <a:pt x="133791" y="255389"/>
                    <a:pt x="133791" y="255389"/>
                  </a:cubicBezTo>
                  <a:cubicBezTo>
                    <a:pt x="135915" y="255389"/>
                    <a:pt x="135915" y="255389"/>
                    <a:pt x="135915" y="255389"/>
                  </a:cubicBezTo>
                  <a:cubicBezTo>
                    <a:pt x="135915" y="255389"/>
                    <a:pt x="135915" y="255389"/>
                    <a:pt x="135915" y="255389"/>
                  </a:cubicBezTo>
                  <a:cubicBezTo>
                    <a:pt x="140162" y="255389"/>
                    <a:pt x="144409" y="251023"/>
                    <a:pt x="144409" y="248840"/>
                  </a:cubicBezTo>
                  <a:cubicBezTo>
                    <a:pt x="144409" y="248840"/>
                    <a:pt x="144409" y="248840"/>
                    <a:pt x="140162" y="248840"/>
                  </a:cubicBezTo>
                  <a:cubicBezTo>
                    <a:pt x="138038" y="248840"/>
                    <a:pt x="138038" y="248840"/>
                    <a:pt x="138038" y="248840"/>
                  </a:cubicBezTo>
                  <a:cubicBezTo>
                    <a:pt x="140162" y="246657"/>
                    <a:pt x="140162" y="246657"/>
                    <a:pt x="140162" y="246657"/>
                  </a:cubicBezTo>
                  <a:cubicBezTo>
                    <a:pt x="142286" y="240109"/>
                    <a:pt x="146533" y="237926"/>
                    <a:pt x="150780" y="237926"/>
                  </a:cubicBezTo>
                  <a:cubicBezTo>
                    <a:pt x="142286" y="240109"/>
                    <a:pt x="135915" y="246657"/>
                    <a:pt x="131667" y="255389"/>
                  </a:cubicBezTo>
                  <a:cubicBezTo>
                    <a:pt x="125296" y="266303"/>
                    <a:pt x="125296" y="279400"/>
                    <a:pt x="133791" y="290314"/>
                  </a:cubicBezTo>
                  <a:cubicBezTo>
                    <a:pt x="133791" y="292496"/>
                    <a:pt x="133791" y="292496"/>
                    <a:pt x="133791" y="292496"/>
                  </a:cubicBezTo>
                  <a:cubicBezTo>
                    <a:pt x="131667" y="292496"/>
                    <a:pt x="131667" y="292496"/>
                    <a:pt x="131667" y="292496"/>
                  </a:cubicBezTo>
                  <a:cubicBezTo>
                    <a:pt x="125296" y="294679"/>
                    <a:pt x="118925" y="296862"/>
                    <a:pt x="114678" y="296862"/>
                  </a:cubicBezTo>
                  <a:cubicBezTo>
                    <a:pt x="114678" y="299045"/>
                    <a:pt x="114678" y="299045"/>
                    <a:pt x="114678" y="299045"/>
                  </a:cubicBezTo>
                  <a:cubicBezTo>
                    <a:pt x="104060" y="303410"/>
                    <a:pt x="93441" y="305593"/>
                    <a:pt x="82823" y="305593"/>
                  </a:cubicBezTo>
                  <a:cubicBezTo>
                    <a:pt x="61586" y="305593"/>
                    <a:pt x="40349" y="294679"/>
                    <a:pt x="27607" y="277217"/>
                  </a:cubicBezTo>
                  <a:cubicBezTo>
                    <a:pt x="10618" y="253206"/>
                    <a:pt x="4247" y="224829"/>
                    <a:pt x="12742" y="194270"/>
                  </a:cubicBezTo>
                  <a:lnTo>
                    <a:pt x="14865" y="187721"/>
                  </a:lnTo>
                  <a:close/>
                  <a:moveTo>
                    <a:pt x="14865" y="203001"/>
                  </a:moveTo>
                  <a:cubicBezTo>
                    <a:pt x="8494" y="229195"/>
                    <a:pt x="14865" y="255389"/>
                    <a:pt x="29731" y="275034"/>
                  </a:cubicBezTo>
                  <a:cubicBezTo>
                    <a:pt x="44597" y="294679"/>
                    <a:pt x="65833" y="303410"/>
                    <a:pt x="87070" y="303410"/>
                  </a:cubicBezTo>
                  <a:cubicBezTo>
                    <a:pt x="87070" y="303410"/>
                    <a:pt x="87070" y="303410"/>
                    <a:pt x="87070" y="303410"/>
                  </a:cubicBezTo>
                  <a:cubicBezTo>
                    <a:pt x="33978" y="303410"/>
                    <a:pt x="21236" y="246657"/>
                    <a:pt x="14865" y="203001"/>
                  </a:cubicBezTo>
                  <a:close/>
                  <a:moveTo>
                    <a:pt x="229356" y="290314"/>
                  </a:moveTo>
                  <a:cubicBezTo>
                    <a:pt x="225109" y="290314"/>
                    <a:pt x="220862" y="292496"/>
                    <a:pt x="216614" y="294679"/>
                  </a:cubicBezTo>
                  <a:cubicBezTo>
                    <a:pt x="210243" y="296862"/>
                    <a:pt x="201749" y="299045"/>
                    <a:pt x="195378" y="301228"/>
                  </a:cubicBezTo>
                  <a:cubicBezTo>
                    <a:pt x="210243" y="301228"/>
                    <a:pt x="220862" y="296862"/>
                    <a:pt x="229356" y="290314"/>
                  </a:cubicBezTo>
                  <a:close/>
                  <a:moveTo>
                    <a:pt x="14865" y="187721"/>
                  </a:moveTo>
                  <a:cubicBezTo>
                    <a:pt x="14865" y="194270"/>
                    <a:pt x="14865" y="194270"/>
                    <a:pt x="14865" y="194270"/>
                  </a:cubicBezTo>
                  <a:cubicBezTo>
                    <a:pt x="25484" y="248840"/>
                    <a:pt x="36102" y="299045"/>
                    <a:pt x="87070" y="299045"/>
                  </a:cubicBezTo>
                  <a:cubicBezTo>
                    <a:pt x="91318" y="299045"/>
                    <a:pt x="95565" y="299045"/>
                    <a:pt x="101936" y="299045"/>
                  </a:cubicBezTo>
                  <a:cubicBezTo>
                    <a:pt x="67957" y="299045"/>
                    <a:pt x="40349" y="279400"/>
                    <a:pt x="27607" y="246657"/>
                  </a:cubicBezTo>
                  <a:cubicBezTo>
                    <a:pt x="14865" y="209550"/>
                    <a:pt x="25484" y="168076"/>
                    <a:pt x="48844" y="146248"/>
                  </a:cubicBezTo>
                  <a:cubicBezTo>
                    <a:pt x="55215" y="141882"/>
                    <a:pt x="55215" y="141882"/>
                    <a:pt x="55215" y="141882"/>
                  </a:cubicBezTo>
                  <a:cubicBezTo>
                    <a:pt x="55215" y="137517"/>
                    <a:pt x="57339" y="135334"/>
                    <a:pt x="57339" y="135334"/>
                  </a:cubicBezTo>
                  <a:cubicBezTo>
                    <a:pt x="59462" y="133151"/>
                    <a:pt x="59462" y="133151"/>
                    <a:pt x="59462" y="133151"/>
                  </a:cubicBezTo>
                  <a:cubicBezTo>
                    <a:pt x="59462" y="133151"/>
                    <a:pt x="59462" y="133151"/>
                    <a:pt x="59462" y="133151"/>
                  </a:cubicBezTo>
                  <a:cubicBezTo>
                    <a:pt x="63710" y="135334"/>
                    <a:pt x="65833" y="137517"/>
                    <a:pt x="67957" y="139700"/>
                  </a:cubicBezTo>
                  <a:cubicBezTo>
                    <a:pt x="70081" y="148431"/>
                    <a:pt x="63710" y="159345"/>
                    <a:pt x="61586" y="163710"/>
                  </a:cubicBezTo>
                  <a:cubicBezTo>
                    <a:pt x="59462" y="165893"/>
                    <a:pt x="59462" y="165893"/>
                    <a:pt x="59462" y="165893"/>
                  </a:cubicBezTo>
                  <a:cubicBezTo>
                    <a:pt x="59462" y="165893"/>
                    <a:pt x="59462" y="165893"/>
                    <a:pt x="59462" y="165893"/>
                  </a:cubicBezTo>
                  <a:cubicBezTo>
                    <a:pt x="57339" y="163710"/>
                    <a:pt x="55215" y="161528"/>
                    <a:pt x="55215" y="157162"/>
                  </a:cubicBezTo>
                  <a:cubicBezTo>
                    <a:pt x="53091" y="152796"/>
                    <a:pt x="55215" y="148431"/>
                    <a:pt x="55215" y="144065"/>
                  </a:cubicBezTo>
                  <a:cubicBezTo>
                    <a:pt x="50968" y="148431"/>
                    <a:pt x="50968" y="148431"/>
                    <a:pt x="50968" y="148431"/>
                  </a:cubicBezTo>
                  <a:cubicBezTo>
                    <a:pt x="46720" y="154979"/>
                    <a:pt x="46720" y="159345"/>
                    <a:pt x="48844" y="163710"/>
                  </a:cubicBezTo>
                  <a:cubicBezTo>
                    <a:pt x="50968" y="170259"/>
                    <a:pt x="59462" y="174625"/>
                    <a:pt x="70081" y="174625"/>
                  </a:cubicBezTo>
                  <a:cubicBezTo>
                    <a:pt x="76452" y="168076"/>
                    <a:pt x="87070" y="154979"/>
                    <a:pt x="82823" y="139700"/>
                  </a:cubicBezTo>
                  <a:cubicBezTo>
                    <a:pt x="80699" y="137517"/>
                    <a:pt x="78575" y="135334"/>
                    <a:pt x="74328" y="135334"/>
                  </a:cubicBezTo>
                  <a:cubicBezTo>
                    <a:pt x="76452" y="135334"/>
                    <a:pt x="76452" y="135334"/>
                    <a:pt x="76452" y="135334"/>
                  </a:cubicBezTo>
                  <a:cubicBezTo>
                    <a:pt x="80699" y="139700"/>
                    <a:pt x="82823" y="150614"/>
                    <a:pt x="80699" y="159345"/>
                  </a:cubicBezTo>
                  <a:cubicBezTo>
                    <a:pt x="76452" y="168076"/>
                    <a:pt x="72204" y="172442"/>
                    <a:pt x="63710" y="172442"/>
                  </a:cubicBezTo>
                  <a:cubicBezTo>
                    <a:pt x="63710" y="172442"/>
                    <a:pt x="63710" y="172442"/>
                    <a:pt x="63710" y="172442"/>
                  </a:cubicBezTo>
                  <a:cubicBezTo>
                    <a:pt x="63710" y="172442"/>
                    <a:pt x="63710" y="172442"/>
                    <a:pt x="61586" y="172442"/>
                  </a:cubicBezTo>
                  <a:cubicBezTo>
                    <a:pt x="59462" y="170259"/>
                    <a:pt x="59462" y="170259"/>
                    <a:pt x="59462" y="170259"/>
                  </a:cubicBezTo>
                  <a:cubicBezTo>
                    <a:pt x="61586" y="170259"/>
                    <a:pt x="61586" y="170259"/>
                    <a:pt x="61586" y="170259"/>
                  </a:cubicBezTo>
                  <a:cubicBezTo>
                    <a:pt x="61586" y="165893"/>
                    <a:pt x="63710" y="163710"/>
                    <a:pt x="65833" y="161528"/>
                  </a:cubicBezTo>
                  <a:cubicBezTo>
                    <a:pt x="70081" y="154979"/>
                    <a:pt x="74328" y="148431"/>
                    <a:pt x="72204" y="135334"/>
                  </a:cubicBezTo>
                  <a:cubicBezTo>
                    <a:pt x="72204" y="133151"/>
                    <a:pt x="72204" y="133151"/>
                    <a:pt x="72204" y="133151"/>
                  </a:cubicBezTo>
                  <a:cubicBezTo>
                    <a:pt x="70081" y="133151"/>
                    <a:pt x="65833" y="130968"/>
                    <a:pt x="63710" y="126603"/>
                  </a:cubicBezTo>
                  <a:cubicBezTo>
                    <a:pt x="63710" y="126603"/>
                    <a:pt x="63710" y="126603"/>
                    <a:pt x="63710" y="126603"/>
                  </a:cubicBezTo>
                  <a:cubicBezTo>
                    <a:pt x="63710" y="126603"/>
                    <a:pt x="63710" y="126603"/>
                    <a:pt x="63710" y="126603"/>
                  </a:cubicBezTo>
                  <a:cubicBezTo>
                    <a:pt x="80699" y="85129"/>
                    <a:pt x="72204" y="21828"/>
                    <a:pt x="38226" y="4365"/>
                  </a:cubicBezTo>
                  <a:cubicBezTo>
                    <a:pt x="38226" y="10914"/>
                    <a:pt x="42473" y="17462"/>
                    <a:pt x="48844" y="24010"/>
                  </a:cubicBezTo>
                  <a:cubicBezTo>
                    <a:pt x="55215" y="30559"/>
                    <a:pt x="61586" y="39290"/>
                    <a:pt x="63710" y="52387"/>
                  </a:cubicBezTo>
                  <a:cubicBezTo>
                    <a:pt x="63710" y="56753"/>
                    <a:pt x="63710" y="61118"/>
                    <a:pt x="63710" y="65484"/>
                  </a:cubicBezTo>
                  <a:cubicBezTo>
                    <a:pt x="65833" y="69850"/>
                    <a:pt x="65833" y="69850"/>
                    <a:pt x="65833" y="69850"/>
                  </a:cubicBezTo>
                  <a:cubicBezTo>
                    <a:pt x="74328" y="82946"/>
                    <a:pt x="70081" y="96043"/>
                    <a:pt x="65833" y="106957"/>
                  </a:cubicBezTo>
                  <a:cubicBezTo>
                    <a:pt x="63710" y="113506"/>
                    <a:pt x="61586" y="120054"/>
                    <a:pt x="61586" y="126603"/>
                  </a:cubicBezTo>
                  <a:cubicBezTo>
                    <a:pt x="61586" y="133151"/>
                    <a:pt x="61586" y="133151"/>
                    <a:pt x="61586" y="133151"/>
                  </a:cubicBezTo>
                  <a:cubicBezTo>
                    <a:pt x="57339" y="126603"/>
                    <a:pt x="57339" y="126603"/>
                    <a:pt x="57339" y="126603"/>
                  </a:cubicBezTo>
                  <a:cubicBezTo>
                    <a:pt x="53091" y="115689"/>
                    <a:pt x="55215" y="106957"/>
                    <a:pt x="59462" y="96043"/>
                  </a:cubicBezTo>
                  <a:cubicBezTo>
                    <a:pt x="61586" y="87312"/>
                    <a:pt x="65833" y="78581"/>
                    <a:pt x="63710" y="69850"/>
                  </a:cubicBezTo>
                  <a:cubicBezTo>
                    <a:pt x="63710" y="69850"/>
                    <a:pt x="63710" y="69850"/>
                    <a:pt x="63710" y="69850"/>
                  </a:cubicBezTo>
                  <a:cubicBezTo>
                    <a:pt x="63710" y="76398"/>
                    <a:pt x="61586" y="82946"/>
                    <a:pt x="59462" y="91678"/>
                  </a:cubicBezTo>
                  <a:cubicBezTo>
                    <a:pt x="55215" y="102592"/>
                    <a:pt x="50968" y="115689"/>
                    <a:pt x="50968" y="128785"/>
                  </a:cubicBezTo>
                  <a:cubicBezTo>
                    <a:pt x="53091" y="130968"/>
                    <a:pt x="53091" y="130968"/>
                    <a:pt x="53091" y="130968"/>
                  </a:cubicBezTo>
                  <a:cubicBezTo>
                    <a:pt x="50968" y="130968"/>
                    <a:pt x="50968" y="130968"/>
                    <a:pt x="50968" y="130968"/>
                  </a:cubicBezTo>
                  <a:cubicBezTo>
                    <a:pt x="48844" y="133151"/>
                    <a:pt x="46720" y="133151"/>
                    <a:pt x="44597" y="133151"/>
                  </a:cubicBezTo>
                  <a:cubicBezTo>
                    <a:pt x="44597" y="133151"/>
                    <a:pt x="44597" y="133151"/>
                    <a:pt x="44597" y="133151"/>
                  </a:cubicBezTo>
                  <a:cubicBezTo>
                    <a:pt x="42473" y="133151"/>
                    <a:pt x="42473" y="133151"/>
                    <a:pt x="40349" y="135334"/>
                  </a:cubicBezTo>
                  <a:cubicBezTo>
                    <a:pt x="38226" y="150614"/>
                    <a:pt x="29731" y="161528"/>
                    <a:pt x="23360" y="172442"/>
                  </a:cubicBezTo>
                  <a:cubicBezTo>
                    <a:pt x="21236" y="178990"/>
                    <a:pt x="16989" y="183356"/>
                    <a:pt x="14865" y="187721"/>
                  </a:cubicBezTo>
                  <a:close/>
                  <a:moveTo>
                    <a:pt x="180512" y="296862"/>
                  </a:moveTo>
                  <a:cubicBezTo>
                    <a:pt x="182636" y="296862"/>
                    <a:pt x="184759" y="299045"/>
                    <a:pt x="189007" y="299045"/>
                  </a:cubicBezTo>
                  <a:cubicBezTo>
                    <a:pt x="197501" y="299045"/>
                    <a:pt x="205996" y="294679"/>
                    <a:pt x="214491" y="290314"/>
                  </a:cubicBezTo>
                  <a:cubicBezTo>
                    <a:pt x="222985" y="288131"/>
                    <a:pt x="229356" y="285948"/>
                    <a:pt x="233604" y="285948"/>
                  </a:cubicBezTo>
                  <a:cubicBezTo>
                    <a:pt x="235727" y="285948"/>
                    <a:pt x="235727" y="285948"/>
                    <a:pt x="235727" y="285948"/>
                  </a:cubicBezTo>
                  <a:cubicBezTo>
                    <a:pt x="239975" y="281582"/>
                    <a:pt x="246346" y="277217"/>
                    <a:pt x="250593" y="275034"/>
                  </a:cubicBezTo>
                  <a:cubicBezTo>
                    <a:pt x="254841" y="272851"/>
                    <a:pt x="259088" y="272851"/>
                    <a:pt x="261212" y="270668"/>
                  </a:cubicBezTo>
                  <a:cubicBezTo>
                    <a:pt x="259088" y="270668"/>
                    <a:pt x="259088" y="268485"/>
                    <a:pt x="256964" y="268485"/>
                  </a:cubicBezTo>
                  <a:cubicBezTo>
                    <a:pt x="248470" y="268485"/>
                    <a:pt x="235727" y="275034"/>
                    <a:pt x="225109" y="281582"/>
                  </a:cubicBezTo>
                  <a:cubicBezTo>
                    <a:pt x="210243" y="288131"/>
                    <a:pt x="195378" y="296862"/>
                    <a:pt x="180512" y="296862"/>
                  </a:cubicBezTo>
                  <a:close/>
                  <a:moveTo>
                    <a:pt x="135915" y="275034"/>
                  </a:moveTo>
                  <a:cubicBezTo>
                    <a:pt x="138038" y="275034"/>
                    <a:pt x="140162" y="275034"/>
                    <a:pt x="142286" y="277217"/>
                  </a:cubicBezTo>
                  <a:cubicBezTo>
                    <a:pt x="144409" y="279400"/>
                    <a:pt x="146533" y="279400"/>
                    <a:pt x="148657" y="279400"/>
                  </a:cubicBezTo>
                  <a:cubicBezTo>
                    <a:pt x="148657" y="279400"/>
                    <a:pt x="148657" y="279400"/>
                    <a:pt x="148657" y="279400"/>
                  </a:cubicBezTo>
                  <a:cubicBezTo>
                    <a:pt x="148657" y="279400"/>
                    <a:pt x="150780" y="279400"/>
                    <a:pt x="150780" y="277217"/>
                  </a:cubicBezTo>
                  <a:cubicBezTo>
                    <a:pt x="152904" y="272851"/>
                    <a:pt x="159275" y="264120"/>
                    <a:pt x="157151" y="257571"/>
                  </a:cubicBezTo>
                  <a:cubicBezTo>
                    <a:pt x="157151" y="255389"/>
                    <a:pt x="155028" y="253206"/>
                    <a:pt x="152904" y="251023"/>
                  </a:cubicBezTo>
                  <a:cubicBezTo>
                    <a:pt x="148657" y="248840"/>
                    <a:pt x="148657" y="248840"/>
                    <a:pt x="148657" y="248840"/>
                  </a:cubicBezTo>
                  <a:cubicBezTo>
                    <a:pt x="148657" y="248840"/>
                    <a:pt x="148657" y="248840"/>
                    <a:pt x="148657" y="248840"/>
                  </a:cubicBezTo>
                  <a:cubicBezTo>
                    <a:pt x="148657" y="253206"/>
                    <a:pt x="142286" y="257571"/>
                    <a:pt x="135915" y="257571"/>
                  </a:cubicBezTo>
                  <a:cubicBezTo>
                    <a:pt x="135915" y="257571"/>
                    <a:pt x="135915" y="257571"/>
                    <a:pt x="135915" y="257571"/>
                  </a:cubicBezTo>
                  <a:lnTo>
                    <a:pt x="135915" y="275034"/>
                  </a:lnTo>
                  <a:close/>
                  <a:moveTo>
                    <a:pt x="159275" y="253206"/>
                  </a:moveTo>
                  <a:cubicBezTo>
                    <a:pt x="159275" y="255389"/>
                    <a:pt x="159275" y="255389"/>
                    <a:pt x="159275" y="257571"/>
                  </a:cubicBezTo>
                  <a:cubicBezTo>
                    <a:pt x="161399" y="264120"/>
                    <a:pt x="157151" y="272851"/>
                    <a:pt x="152904" y="279400"/>
                  </a:cubicBezTo>
                  <a:cubicBezTo>
                    <a:pt x="159275" y="275034"/>
                    <a:pt x="163523" y="264120"/>
                    <a:pt x="163523" y="257571"/>
                  </a:cubicBezTo>
                  <a:cubicBezTo>
                    <a:pt x="161399" y="257571"/>
                    <a:pt x="161399" y="255389"/>
                    <a:pt x="159275" y="253206"/>
                  </a:cubicBezTo>
                  <a:close/>
                  <a:moveTo>
                    <a:pt x="148657" y="248840"/>
                  </a:moveTo>
                  <a:cubicBezTo>
                    <a:pt x="152904" y="248840"/>
                    <a:pt x="152904" y="248840"/>
                    <a:pt x="152904" y="248840"/>
                  </a:cubicBezTo>
                  <a:cubicBezTo>
                    <a:pt x="161399" y="251023"/>
                    <a:pt x="165646" y="255389"/>
                    <a:pt x="165646" y="257571"/>
                  </a:cubicBezTo>
                  <a:cubicBezTo>
                    <a:pt x="167770" y="264120"/>
                    <a:pt x="163523" y="272851"/>
                    <a:pt x="157151" y="279400"/>
                  </a:cubicBezTo>
                  <a:cubicBezTo>
                    <a:pt x="167770" y="275034"/>
                    <a:pt x="167770" y="266303"/>
                    <a:pt x="167770" y="261937"/>
                  </a:cubicBezTo>
                  <a:cubicBezTo>
                    <a:pt x="167770" y="253206"/>
                    <a:pt x="161399" y="240109"/>
                    <a:pt x="152904" y="240109"/>
                  </a:cubicBezTo>
                  <a:cubicBezTo>
                    <a:pt x="150780" y="240109"/>
                    <a:pt x="146533" y="242292"/>
                    <a:pt x="144409" y="246657"/>
                  </a:cubicBezTo>
                  <a:cubicBezTo>
                    <a:pt x="146533" y="246657"/>
                    <a:pt x="146533" y="246657"/>
                    <a:pt x="148657" y="248840"/>
                  </a:cubicBezTo>
                  <a:close/>
                  <a:moveTo>
                    <a:pt x="259088" y="266303"/>
                  </a:moveTo>
                  <a:cubicBezTo>
                    <a:pt x="261212" y="266303"/>
                    <a:pt x="263335" y="266303"/>
                    <a:pt x="265459" y="268485"/>
                  </a:cubicBezTo>
                  <a:cubicBezTo>
                    <a:pt x="267583" y="268485"/>
                    <a:pt x="267583" y="268485"/>
                    <a:pt x="267583" y="268485"/>
                  </a:cubicBezTo>
                  <a:cubicBezTo>
                    <a:pt x="265459" y="270668"/>
                    <a:pt x="265459" y="270668"/>
                    <a:pt x="265459" y="270668"/>
                  </a:cubicBezTo>
                  <a:cubicBezTo>
                    <a:pt x="265459" y="270668"/>
                    <a:pt x="263335" y="272851"/>
                    <a:pt x="261212" y="272851"/>
                  </a:cubicBezTo>
                  <a:cubicBezTo>
                    <a:pt x="269706" y="270668"/>
                    <a:pt x="278201" y="268485"/>
                    <a:pt x="288819" y="268485"/>
                  </a:cubicBezTo>
                  <a:cubicBezTo>
                    <a:pt x="295190" y="268485"/>
                    <a:pt x="299438" y="268485"/>
                    <a:pt x="303685" y="270668"/>
                  </a:cubicBezTo>
                  <a:cubicBezTo>
                    <a:pt x="297314" y="266303"/>
                    <a:pt x="288819" y="264120"/>
                    <a:pt x="278201" y="264120"/>
                  </a:cubicBezTo>
                  <a:cubicBezTo>
                    <a:pt x="271830" y="264120"/>
                    <a:pt x="265459" y="264120"/>
                    <a:pt x="259088" y="266303"/>
                  </a:cubicBezTo>
                  <a:close/>
                  <a:moveTo>
                    <a:pt x="152904" y="237926"/>
                  </a:moveTo>
                  <a:cubicBezTo>
                    <a:pt x="163523" y="237926"/>
                    <a:pt x="172017" y="251023"/>
                    <a:pt x="172017" y="261937"/>
                  </a:cubicBezTo>
                  <a:cubicBezTo>
                    <a:pt x="172017" y="264120"/>
                    <a:pt x="172017" y="266303"/>
                    <a:pt x="172017" y="268485"/>
                  </a:cubicBezTo>
                  <a:cubicBezTo>
                    <a:pt x="174141" y="264120"/>
                    <a:pt x="174141" y="257571"/>
                    <a:pt x="172017" y="248840"/>
                  </a:cubicBezTo>
                  <a:cubicBezTo>
                    <a:pt x="167770" y="240109"/>
                    <a:pt x="159275" y="235743"/>
                    <a:pt x="150780" y="237926"/>
                  </a:cubicBezTo>
                  <a:cubicBezTo>
                    <a:pt x="152904" y="237926"/>
                    <a:pt x="152904" y="237926"/>
                    <a:pt x="152904" y="237926"/>
                  </a:cubicBezTo>
                  <a:close/>
                  <a:moveTo>
                    <a:pt x="76452" y="141882"/>
                  </a:moveTo>
                  <a:cubicBezTo>
                    <a:pt x="76452" y="150614"/>
                    <a:pt x="72204" y="157162"/>
                    <a:pt x="67957" y="161528"/>
                  </a:cubicBezTo>
                  <a:cubicBezTo>
                    <a:pt x="67957" y="163710"/>
                    <a:pt x="65833" y="165893"/>
                    <a:pt x="65833" y="168076"/>
                  </a:cubicBezTo>
                  <a:cubicBezTo>
                    <a:pt x="72204" y="168076"/>
                    <a:pt x="76452" y="161528"/>
                    <a:pt x="76452" y="159345"/>
                  </a:cubicBezTo>
                  <a:cubicBezTo>
                    <a:pt x="78575" y="152796"/>
                    <a:pt x="78575" y="146248"/>
                    <a:pt x="76452" y="141882"/>
                  </a:cubicBezTo>
                  <a:close/>
                  <a:moveTo>
                    <a:pt x="59462" y="137517"/>
                  </a:moveTo>
                  <a:cubicBezTo>
                    <a:pt x="57339" y="141882"/>
                    <a:pt x="57339" y="150614"/>
                    <a:pt x="57339" y="157162"/>
                  </a:cubicBezTo>
                  <a:cubicBezTo>
                    <a:pt x="57339" y="159345"/>
                    <a:pt x="59462" y="159345"/>
                    <a:pt x="59462" y="161528"/>
                  </a:cubicBezTo>
                  <a:cubicBezTo>
                    <a:pt x="63710" y="154979"/>
                    <a:pt x="67957" y="146248"/>
                    <a:pt x="65833" y="141882"/>
                  </a:cubicBezTo>
                  <a:cubicBezTo>
                    <a:pt x="63710" y="139700"/>
                    <a:pt x="63710" y="137517"/>
                    <a:pt x="59462" y="137517"/>
                  </a:cubicBezTo>
                  <a:close/>
                  <a:moveTo>
                    <a:pt x="67957" y="78581"/>
                  </a:moveTo>
                  <a:cubicBezTo>
                    <a:pt x="65833" y="85129"/>
                    <a:pt x="63710" y="91678"/>
                    <a:pt x="61586" y="96043"/>
                  </a:cubicBezTo>
                  <a:cubicBezTo>
                    <a:pt x="59462" y="104775"/>
                    <a:pt x="57339" y="111323"/>
                    <a:pt x="59462" y="120054"/>
                  </a:cubicBezTo>
                  <a:cubicBezTo>
                    <a:pt x="59462" y="115689"/>
                    <a:pt x="61586" y="111323"/>
                    <a:pt x="61586" y="106957"/>
                  </a:cubicBezTo>
                  <a:cubicBezTo>
                    <a:pt x="65833" y="98226"/>
                    <a:pt x="67957" y="89495"/>
                    <a:pt x="67957" y="78581"/>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3" name="Curbă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IAAA/AEAANciAADzAwAAAAAAACYAAAAIAAAA//////////8="/>
                </a:ext>
              </a:extLst>
            </p:cNvSpPr>
            <p:nvPr/>
          </p:nvSpPr>
          <p:spPr>
            <a:xfrm>
              <a:off x="5322570" y="322580"/>
              <a:ext cx="340995" cy="319405"/>
            </a:xfrm>
            <a:custGeom>
              <a:avLst/>
              <a:gdLst/>
              <a:ahLst/>
              <a:cxnLst/>
              <a:rect l="0" t="0" r="340995" b="319405"/>
              <a:pathLst>
                <a:path w="340995" h="319405">
                  <a:moveTo>
                    <a:pt x="105899" y="17501"/>
                  </a:moveTo>
                  <a:cubicBezTo>
                    <a:pt x="116488" y="30627"/>
                    <a:pt x="112253" y="43754"/>
                    <a:pt x="127078" y="54692"/>
                  </a:cubicBezTo>
                  <a:cubicBezTo>
                    <a:pt x="131314" y="50317"/>
                    <a:pt x="122842" y="39378"/>
                    <a:pt x="114370" y="37190"/>
                  </a:cubicBezTo>
                  <a:cubicBezTo>
                    <a:pt x="135550" y="28440"/>
                    <a:pt x="137668" y="54692"/>
                    <a:pt x="133432" y="74381"/>
                  </a:cubicBezTo>
                  <a:cubicBezTo>
                    <a:pt x="124960" y="78757"/>
                    <a:pt x="116488" y="80945"/>
                    <a:pt x="103781" y="80945"/>
                  </a:cubicBezTo>
                  <a:cubicBezTo>
                    <a:pt x="91073" y="67818"/>
                    <a:pt x="91073" y="41566"/>
                    <a:pt x="86837" y="28440"/>
                  </a:cubicBezTo>
                  <a:cubicBezTo>
                    <a:pt x="29651" y="30627"/>
                    <a:pt x="19061" y="89695"/>
                    <a:pt x="33887" y="135637"/>
                  </a:cubicBezTo>
                  <a:cubicBezTo>
                    <a:pt x="40241" y="157514"/>
                    <a:pt x="63539" y="177204"/>
                    <a:pt x="72011" y="201268"/>
                  </a:cubicBezTo>
                  <a:cubicBezTo>
                    <a:pt x="86837" y="242835"/>
                    <a:pt x="80483" y="282214"/>
                    <a:pt x="57185" y="319405"/>
                  </a:cubicBezTo>
                  <a:cubicBezTo>
                    <a:pt x="59303" y="299715"/>
                    <a:pt x="82601" y="264712"/>
                    <a:pt x="69893" y="227521"/>
                  </a:cubicBezTo>
                  <a:cubicBezTo>
                    <a:pt x="65657" y="223145"/>
                    <a:pt x="61421" y="223145"/>
                    <a:pt x="55067" y="223145"/>
                  </a:cubicBezTo>
                  <a:cubicBezTo>
                    <a:pt x="55067" y="218770"/>
                    <a:pt x="59303" y="220958"/>
                    <a:pt x="63539" y="220958"/>
                  </a:cubicBezTo>
                  <a:cubicBezTo>
                    <a:pt x="59303" y="194705"/>
                    <a:pt x="14825" y="172828"/>
                    <a:pt x="8471" y="131262"/>
                  </a:cubicBezTo>
                  <a:cubicBezTo>
                    <a:pt x="2117" y="74381"/>
                    <a:pt x="25415" y="13126"/>
                    <a:pt x="86837" y="21877"/>
                  </a:cubicBezTo>
                  <a:cubicBezTo>
                    <a:pt x="95309" y="19689"/>
                    <a:pt x="99545" y="10938"/>
                    <a:pt x="108017" y="8750"/>
                  </a:cubicBezTo>
                  <a:cubicBezTo>
                    <a:pt x="182146" y="2187"/>
                    <a:pt x="271101" y="100634"/>
                    <a:pt x="307107" y="28440"/>
                  </a:cubicBezTo>
                  <a:cubicBezTo>
                    <a:pt x="309225" y="13126"/>
                    <a:pt x="304989" y="6563"/>
                    <a:pt x="300753" y="0"/>
                  </a:cubicBezTo>
                  <a:cubicBezTo>
                    <a:pt x="340995" y="4375"/>
                    <a:pt x="315579" y="63443"/>
                    <a:pt x="298635" y="72194"/>
                  </a:cubicBezTo>
                  <a:cubicBezTo>
                    <a:pt x="235095" y="102822"/>
                    <a:pt x="150376" y="8750"/>
                    <a:pt x="105899" y="17501"/>
                  </a:cubicBezTo>
                  <a:close/>
                  <a:moveTo>
                    <a:pt x="290163" y="67818"/>
                  </a:moveTo>
                  <a:cubicBezTo>
                    <a:pt x="300753" y="63443"/>
                    <a:pt x="319815" y="37190"/>
                    <a:pt x="313461" y="35003"/>
                  </a:cubicBezTo>
                  <a:cubicBezTo>
                    <a:pt x="275337" y="94071"/>
                    <a:pt x="196972" y="30627"/>
                    <a:pt x="148258" y="17501"/>
                  </a:cubicBezTo>
                  <a:cubicBezTo>
                    <a:pt x="184264" y="45941"/>
                    <a:pt x="222388" y="72194"/>
                    <a:pt x="290163" y="67818"/>
                  </a:cubicBezTo>
                  <a:close/>
                  <a:moveTo>
                    <a:pt x="55067" y="183767"/>
                  </a:moveTo>
                  <a:cubicBezTo>
                    <a:pt x="21179" y="155327"/>
                    <a:pt x="14825" y="59068"/>
                    <a:pt x="46595" y="35003"/>
                  </a:cubicBezTo>
                  <a:cubicBezTo>
                    <a:pt x="0" y="63443"/>
                    <a:pt x="10589" y="170641"/>
                    <a:pt x="55067" y="183767"/>
                  </a:cubicBezTo>
                  <a:close/>
                  <a:moveTo>
                    <a:pt x="120724" y="61255"/>
                  </a:moveTo>
                  <a:cubicBezTo>
                    <a:pt x="116488" y="48129"/>
                    <a:pt x="112253" y="35003"/>
                    <a:pt x="97427" y="35003"/>
                  </a:cubicBezTo>
                  <a:cubicBezTo>
                    <a:pt x="97427" y="50317"/>
                    <a:pt x="105899" y="59068"/>
                    <a:pt x="120724" y="61255"/>
                  </a:cubicBezTo>
                  <a:close/>
                  <a:moveTo>
                    <a:pt x="120724" y="67818"/>
                  </a:moveTo>
                  <a:cubicBezTo>
                    <a:pt x="108017" y="72194"/>
                    <a:pt x="103781" y="52504"/>
                    <a:pt x="97427" y="61255"/>
                  </a:cubicBezTo>
                  <a:cubicBezTo>
                    <a:pt x="99545" y="67818"/>
                    <a:pt x="118606" y="87508"/>
                    <a:pt x="120724" y="678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2" name="Formă liberă 4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KIAAA9wEAALsiAAD8AwAAAAAAACYAAAAIAAAA//////////8="/>
                </a:ext>
              </a:extLst>
            </p:cNvSpPr>
            <p:nvPr/>
          </p:nvSpPr>
          <p:spPr>
            <a:xfrm>
              <a:off x="5330190" y="319405"/>
              <a:ext cx="315595" cy="328295"/>
            </a:xfrm>
            <a:custGeom>
              <a:avLst/>
              <a:gdLst/>
              <a:ahLst/>
              <a:cxnLst/>
              <a:rect l="0" t="0" r="315595" b="328295"/>
              <a:pathLst>
                <a:path w="315595" h="328295">
                  <a:moveTo>
                    <a:pt x="315595" y="26263"/>
                  </a:moveTo>
                  <a:cubicBezTo>
                    <a:pt x="315595" y="43772"/>
                    <a:pt x="300867" y="70036"/>
                    <a:pt x="290347" y="74413"/>
                  </a:cubicBezTo>
                  <a:cubicBezTo>
                    <a:pt x="252476" y="94111"/>
                    <a:pt x="208292" y="70036"/>
                    <a:pt x="170421" y="48149"/>
                  </a:cubicBezTo>
                  <a:cubicBezTo>
                    <a:pt x="145173" y="32829"/>
                    <a:pt x="119926" y="19697"/>
                    <a:pt x="100990" y="21886"/>
                  </a:cubicBezTo>
                  <a:cubicBezTo>
                    <a:pt x="105198" y="26263"/>
                    <a:pt x="107302" y="32829"/>
                    <a:pt x="109406" y="37206"/>
                  </a:cubicBezTo>
                  <a:cubicBezTo>
                    <a:pt x="109406" y="37206"/>
                    <a:pt x="109406" y="37206"/>
                    <a:pt x="109406" y="37206"/>
                  </a:cubicBezTo>
                  <a:cubicBezTo>
                    <a:pt x="113614" y="35018"/>
                    <a:pt x="117822" y="35018"/>
                    <a:pt x="122030" y="37206"/>
                  </a:cubicBezTo>
                  <a:cubicBezTo>
                    <a:pt x="128341" y="41584"/>
                    <a:pt x="128341" y="52527"/>
                    <a:pt x="128341" y="59093"/>
                  </a:cubicBezTo>
                  <a:cubicBezTo>
                    <a:pt x="128341" y="65659"/>
                    <a:pt x="128341" y="72224"/>
                    <a:pt x="126238" y="76602"/>
                  </a:cubicBezTo>
                  <a:cubicBezTo>
                    <a:pt x="126238" y="76602"/>
                    <a:pt x="126238" y="76602"/>
                    <a:pt x="126238" y="76602"/>
                  </a:cubicBezTo>
                  <a:cubicBezTo>
                    <a:pt x="126238" y="78790"/>
                    <a:pt x="126238" y="78790"/>
                    <a:pt x="126238" y="78790"/>
                  </a:cubicBezTo>
                  <a:cubicBezTo>
                    <a:pt x="119926" y="83168"/>
                    <a:pt x="109406" y="85356"/>
                    <a:pt x="94678" y="85356"/>
                  </a:cubicBezTo>
                  <a:cubicBezTo>
                    <a:pt x="94678" y="85356"/>
                    <a:pt x="94678" y="85356"/>
                    <a:pt x="94678" y="85356"/>
                  </a:cubicBezTo>
                  <a:cubicBezTo>
                    <a:pt x="94678" y="83168"/>
                    <a:pt x="94678" y="83168"/>
                    <a:pt x="94678" y="83168"/>
                  </a:cubicBezTo>
                  <a:cubicBezTo>
                    <a:pt x="86262" y="74413"/>
                    <a:pt x="84158" y="56904"/>
                    <a:pt x="82054" y="43772"/>
                  </a:cubicBezTo>
                  <a:cubicBezTo>
                    <a:pt x="82054" y="39395"/>
                    <a:pt x="79950" y="35018"/>
                    <a:pt x="79950" y="30640"/>
                  </a:cubicBezTo>
                  <a:cubicBezTo>
                    <a:pt x="44183" y="32829"/>
                    <a:pt x="23143" y="59093"/>
                    <a:pt x="23143" y="102865"/>
                  </a:cubicBezTo>
                  <a:cubicBezTo>
                    <a:pt x="23143" y="113808"/>
                    <a:pt x="25247" y="126940"/>
                    <a:pt x="29455" y="137883"/>
                  </a:cubicBezTo>
                  <a:cubicBezTo>
                    <a:pt x="31559" y="148827"/>
                    <a:pt x="37871" y="157581"/>
                    <a:pt x="46287" y="168524"/>
                  </a:cubicBezTo>
                  <a:cubicBezTo>
                    <a:pt x="54703" y="179467"/>
                    <a:pt x="63119" y="190411"/>
                    <a:pt x="67326" y="203542"/>
                  </a:cubicBezTo>
                  <a:cubicBezTo>
                    <a:pt x="82054" y="242938"/>
                    <a:pt x="75742" y="284522"/>
                    <a:pt x="52599" y="323917"/>
                  </a:cubicBezTo>
                  <a:cubicBezTo>
                    <a:pt x="48391" y="328295"/>
                    <a:pt x="48391" y="328295"/>
                    <a:pt x="48391" y="328295"/>
                  </a:cubicBezTo>
                  <a:cubicBezTo>
                    <a:pt x="48391" y="321729"/>
                    <a:pt x="48391" y="321729"/>
                    <a:pt x="48391" y="321729"/>
                  </a:cubicBezTo>
                  <a:cubicBezTo>
                    <a:pt x="50495" y="315163"/>
                    <a:pt x="52599" y="308597"/>
                    <a:pt x="54703" y="299842"/>
                  </a:cubicBezTo>
                  <a:cubicBezTo>
                    <a:pt x="58911" y="286710"/>
                    <a:pt x="65222" y="269201"/>
                    <a:pt x="65222" y="253881"/>
                  </a:cubicBezTo>
                  <a:cubicBezTo>
                    <a:pt x="65222" y="245126"/>
                    <a:pt x="63119" y="236372"/>
                    <a:pt x="61015" y="229806"/>
                  </a:cubicBezTo>
                  <a:cubicBezTo>
                    <a:pt x="58911" y="227617"/>
                    <a:pt x="54703" y="227617"/>
                    <a:pt x="48391" y="227617"/>
                  </a:cubicBezTo>
                  <a:cubicBezTo>
                    <a:pt x="46287" y="227617"/>
                    <a:pt x="46287" y="227617"/>
                    <a:pt x="46287" y="227617"/>
                  </a:cubicBezTo>
                  <a:cubicBezTo>
                    <a:pt x="46287" y="225429"/>
                    <a:pt x="46287" y="225429"/>
                    <a:pt x="46287" y="225429"/>
                  </a:cubicBezTo>
                  <a:cubicBezTo>
                    <a:pt x="46287" y="221051"/>
                    <a:pt x="50495" y="221051"/>
                    <a:pt x="54703" y="221051"/>
                  </a:cubicBezTo>
                  <a:cubicBezTo>
                    <a:pt x="54703" y="221051"/>
                    <a:pt x="54703" y="221051"/>
                    <a:pt x="54703" y="221051"/>
                  </a:cubicBezTo>
                  <a:cubicBezTo>
                    <a:pt x="52599" y="212297"/>
                    <a:pt x="44183" y="203542"/>
                    <a:pt x="35767" y="192599"/>
                  </a:cubicBezTo>
                  <a:cubicBezTo>
                    <a:pt x="21039" y="177279"/>
                    <a:pt x="4207" y="157581"/>
                    <a:pt x="2103" y="133506"/>
                  </a:cubicBezTo>
                  <a:cubicBezTo>
                    <a:pt x="0" y="126940"/>
                    <a:pt x="0" y="120374"/>
                    <a:pt x="0" y="113808"/>
                  </a:cubicBezTo>
                  <a:cubicBezTo>
                    <a:pt x="0" y="80979"/>
                    <a:pt x="10519" y="52527"/>
                    <a:pt x="27351" y="37206"/>
                  </a:cubicBezTo>
                  <a:cubicBezTo>
                    <a:pt x="42079" y="24074"/>
                    <a:pt x="58911" y="19697"/>
                    <a:pt x="79950" y="21886"/>
                  </a:cubicBezTo>
                  <a:cubicBezTo>
                    <a:pt x="84158" y="21886"/>
                    <a:pt x="86262" y="19697"/>
                    <a:pt x="90470" y="15320"/>
                  </a:cubicBezTo>
                  <a:cubicBezTo>
                    <a:pt x="92574" y="13131"/>
                    <a:pt x="96782" y="10943"/>
                    <a:pt x="100990" y="8754"/>
                  </a:cubicBezTo>
                  <a:cubicBezTo>
                    <a:pt x="130445" y="6565"/>
                    <a:pt x="162005" y="19697"/>
                    <a:pt x="191460" y="35018"/>
                  </a:cubicBezTo>
                  <a:cubicBezTo>
                    <a:pt x="237748" y="54715"/>
                    <a:pt x="275619" y="72224"/>
                    <a:pt x="296659" y="28452"/>
                  </a:cubicBezTo>
                  <a:cubicBezTo>
                    <a:pt x="298763" y="26263"/>
                    <a:pt x="298763" y="24074"/>
                    <a:pt x="298763" y="21886"/>
                  </a:cubicBezTo>
                  <a:cubicBezTo>
                    <a:pt x="298763" y="15320"/>
                    <a:pt x="294555" y="8754"/>
                    <a:pt x="292451" y="4377"/>
                  </a:cubicBezTo>
                  <a:cubicBezTo>
                    <a:pt x="290347" y="0"/>
                    <a:pt x="290347" y="0"/>
                    <a:pt x="290347" y="0"/>
                  </a:cubicBezTo>
                  <a:cubicBezTo>
                    <a:pt x="292451" y="0"/>
                    <a:pt x="292451" y="0"/>
                    <a:pt x="292451" y="0"/>
                  </a:cubicBezTo>
                  <a:cubicBezTo>
                    <a:pt x="307179" y="2188"/>
                    <a:pt x="315595" y="10943"/>
                    <a:pt x="315595" y="26263"/>
                  </a:cubicBezTo>
                  <a:close/>
                  <a:moveTo>
                    <a:pt x="94678" y="19697"/>
                  </a:moveTo>
                  <a:cubicBezTo>
                    <a:pt x="98886" y="19697"/>
                    <a:pt x="98886" y="19697"/>
                    <a:pt x="98886" y="19697"/>
                  </a:cubicBezTo>
                  <a:cubicBezTo>
                    <a:pt x="117822" y="15320"/>
                    <a:pt x="143069" y="28452"/>
                    <a:pt x="172525" y="43772"/>
                  </a:cubicBezTo>
                  <a:cubicBezTo>
                    <a:pt x="210396" y="65659"/>
                    <a:pt x="252476" y="89733"/>
                    <a:pt x="290347" y="72224"/>
                  </a:cubicBezTo>
                  <a:cubicBezTo>
                    <a:pt x="298763" y="67847"/>
                    <a:pt x="311387" y="43772"/>
                    <a:pt x="311387" y="26263"/>
                  </a:cubicBezTo>
                  <a:cubicBezTo>
                    <a:pt x="311387" y="17509"/>
                    <a:pt x="309283" y="6565"/>
                    <a:pt x="296659" y="4377"/>
                  </a:cubicBezTo>
                  <a:cubicBezTo>
                    <a:pt x="298763" y="8754"/>
                    <a:pt x="300867" y="15320"/>
                    <a:pt x="300867" y="21886"/>
                  </a:cubicBezTo>
                  <a:cubicBezTo>
                    <a:pt x="300867" y="24074"/>
                    <a:pt x="300867" y="28452"/>
                    <a:pt x="300867" y="30640"/>
                  </a:cubicBezTo>
                  <a:cubicBezTo>
                    <a:pt x="300867" y="30640"/>
                    <a:pt x="300867" y="30640"/>
                    <a:pt x="300867" y="30640"/>
                  </a:cubicBezTo>
                  <a:cubicBezTo>
                    <a:pt x="277723" y="76602"/>
                    <a:pt x="235644" y="56904"/>
                    <a:pt x="191460" y="37206"/>
                  </a:cubicBezTo>
                  <a:cubicBezTo>
                    <a:pt x="159901" y="24074"/>
                    <a:pt x="130445" y="10943"/>
                    <a:pt x="100990" y="13131"/>
                  </a:cubicBezTo>
                  <a:cubicBezTo>
                    <a:pt x="96782" y="13131"/>
                    <a:pt x="94678" y="15320"/>
                    <a:pt x="92574" y="19697"/>
                  </a:cubicBezTo>
                  <a:cubicBezTo>
                    <a:pt x="88366" y="21886"/>
                    <a:pt x="86262" y="24074"/>
                    <a:pt x="82054" y="26263"/>
                  </a:cubicBezTo>
                  <a:cubicBezTo>
                    <a:pt x="79950" y="26263"/>
                    <a:pt x="79950" y="26263"/>
                    <a:pt x="79950" y="26263"/>
                  </a:cubicBezTo>
                  <a:cubicBezTo>
                    <a:pt x="79950" y="26263"/>
                    <a:pt x="79950" y="26263"/>
                    <a:pt x="79950" y="26263"/>
                  </a:cubicBezTo>
                  <a:cubicBezTo>
                    <a:pt x="61015" y="21886"/>
                    <a:pt x="42079" y="28452"/>
                    <a:pt x="29455" y="39395"/>
                  </a:cubicBezTo>
                  <a:cubicBezTo>
                    <a:pt x="12623" y="54715"/>
                    <a:pt x="4207" y="80979"/>
                    <a:pt x="4207" y="113808"/>
                  </a:cubicBezTo>
                  <a:cubicBezTo>
                    <a:pt x="4207" y="120374"/>
                    <a:pt x="4207" y="126940"/>
                    <a:pt x="4207" y="131318"/>
                  </a:cubicBezTo>
                  <a:cubicBezTo>
                    <a:pt x="8415" y="157581"/>
                    <a:pt x="23143" y="175090"/>
                    <a:pt x="37871" y="190411"/>
                  </a:cubicBezTo>
                  <a:cubicBezTo>
                    <a:pt x="48391" y="201354"/>
                    <a:pt x="56807" y="212297"/>
                    <a:pt x="58911" y="223240"/>
                  </a:cubicBezTo>
                  <a:cubicBezTo>
                    <a:pt x="58911" y="223240"/>
                    <a:pt x="58911" y="223240"/>
                    <a:pt x="58911" y="223240"/>
                  </a:cubicBezTo>
                  <a:cubicBezTo>
                    <a:pt x="56807" y="223240"/>
                    <a:pt x="56807" y="223240"/>
                    <a:pt x="56807" y="223240"/>
                  </a:cubicBezTo>
                  <a:cubicBezTo>
                    <a:pt x="56807" y="223240"/>
                    <a:pt x="56807" y="223240"/>
                    <a:pt x="56807" y="223240"/>
                  </a:cubicBezTo>
                  <a:cubicBezTo>
                    <a:pt x="58911" y="225429"/>
                    <a:pt x="61015" y="225429"/>
                    <a:pt x="63119" y="227617"/>
                  </a:cubicBezTo>
                  <a:cubicBezTo>
                    <a:pt x="65222" y="227617"/>
                    <a:pt x="65222" y="227617"/>
                    <a:pt x="65222" y="227617"/>
                  </a:cubicBezTo>
                  <a:cubicBezTo>
                    <a:pt x="65222" y="227617"/>
                    <a:pt x="65222" y="227617"/>
                    <a:pt x="65222" y="227617"/>
                  </a:cubicBezTo>
                  <a:cubicBezTo>
                    <a:pt x="67326" y="236372"/>
                    <a:pt x="67326" y="245126"/>
                    <a:pt x="67326" y="253881"/>
                  </a:cubicBezTo>
                  <a:cubicBezTo>
                    <a:pt x="67326" y="271390"/>
                    <a:pt x="63119" y="286710"/>
                    <a:pt x="58911" y="302031"/>
                  </a:cubicBezTo>
                  <a:cubicBezTo>
                    <a:pt x="56807" y="306408"/>
                    <a:pt x="54703" y="308597"/>
                    <a:pt x="54703" y="312974"/>
                  </a:cubicBezTo>
                  <a:cubicBezTo>
                    <a:pt x="73638" y="277956"/>
                    <a:pt x="77846" y="240749"/>
                    <a:pt x="65222" y="203542"/>
                  </a:cubicBezTo>
                  <a:cubicBezTo>
                    <a:pt x="58911" y="192599"/>
                    <a:pt x="52599" y="181656"/>
                    <a:pt x="44183" y="170713"/>
                  </a:cubicBezTo>
                  <a:cubicBezTo>
                    <a:pt x="35767" y="159770"/>
                    <a:pt x="29455" y="151015"/>
                    <a:pt x="25247" y="140072"/>
                  </a:cubicBezTo>
                  <a:cubicBezTo>
                    <a:pt x="25247" y="137883"/>
                    <a:pt x="25247" y="135695"/>
                    <a:pt x="23143" y="133506"/>
                  </a:cubicBezTo>
                  <a:cubicBezTo>
                    <a:pt x="27351" y="155392"/>
                    <a:pt x="35767" y="172902"/>
                    <a:pt x="48391" y="183845"/>
                  </a:cubicBezTo>
                  <a:cubicBezTo>
                    <a:pt x="54703" y="188222"/>
                    <a:pt x="54703" y="188222"/>
                    <a:pt x="54703" y="188222"/>
                  </a:cubicBezTo>
                  <a:cubicBezTo>
                    <a:pt x="48391" y="186033"/>
                    <a:pt x="48391" y="186033"/>
                    <a:pt x="48391" y="186033"/>
                  </a:cubicBezTo>
                  <a:cubicBezTo>
                    <a:pt x="21039" y="179467"/>
                    <a:pt x="8415" y="140072"/>
                    <a:pt x="8415" y="107243"/>
                  </a:cubicBezTo>
                  <a:cubicBezTo>
                    <a:pt x="8415" y="74413"/>
                    <a:pt x="18935" y="45961"/>
                    <a:pt x="37871" y="35018"/>
                  </a:cubicBezTo>
                  <a:cubicBezTo>
                    <a:pt x="39975" y="37206"/>
                    <a:pt x="39975" y="37206"/>
                    <a:pt x="39975" y="37206"/>
                  </a:cubicBezTo>
                  <a:cubicBezTo>
                    <a:pt x="31559" y="45961"/>
                    <a:pt x="25247" y="61281"/>
                    <a:pt x="21039" y="80979"/>
                  </a:cubicBezTo>
                  <a:cubicBezTo>
                    <a:pt x="27351" y="48149"/>
                    <a:pt x="48391" y="30640"/>
                    <a:pt x="79950" y="28452"/>
                  </a:cubicBezTo>
                  <a:cubicBezTo>
                    <a:pt x="82054" y="28452"/>
                    <a:pt x="82054" y="28452"/>
                    <a:pt x="82054" y="28452"/>
                  </a:cubicBezTo>
                  <a:cubicBezTo>
                    <a:pt x="82054" y="28452"/>
                    <a:pt x="82054" y="28452"/>
                    <a:pt x="82054" y="28452"/>
                  </a:cubicBezTo>
                  <a:cubicBezTo>
                    <a:pt x="84158" y="32829"/>
                    <a:pt x="84158" y="39395"/>
                    <a:pt x="84158" y="43772"/>
                  </a:cubicBezTo>
                  <a:cubicBezTo>
                    <a:pt x="86262" y="50338"/>
                    <a:pt x="86262" y="56904"/>
                    <a:pt x="88366" y="63470"/>
                  </a:cubicBezTo>
                  <a:cubicBezTo>
                    <a:pt x="88366" y="63470"/>
                    <a:pt x="88366" y="63470"/>
                    <a:pt x="88366" y="63470"/>
                  </a:cubicBezTo>
                  <a:cubicBezTo>
                    <a:pt x="90470" y="61281"/>
                    <a:pt x="92574" y="59093"/>
                    <a:pt x="92574" y="59093"/>
                  </a:cubicBezTo>
                  <a:cubicBezTo>
                    <a:pt x="96782" y="59093"/>
                    <a:pt x="98886" y="61281"/>
                    <a:pt x="100990" y="63470"/>
                  </a:cubicBezTo>
                  <a:cubicBezTo>
                    <a:pt x="105198" y="67847"/>
                    <a:pt x="109406" y="70036"/>
                    <a:pt x="113614" y="67847"/>
                  </a:cubicBezTo>
                  <a:cubicBezTo>
                    <a:pt x="115718" y="67847"/>
                    <a:pt x="115718" y="67847"/>
                    <a:pt x="115718" y="67847"/>
                  </a:cubicBezTo>
                  <a:cubicBezTo>
                    <a:pt x="115718" y="70036"/>
                    <a:pt x="115718" y="70036"/>
                    <a:pt x="115718" y="70036"/>
                  </a:cubicBezTo>
                  <a:cubicBezTo>
                    <a:pt x="113614" y="76602"/>
                    <a:pt x="111510" y="78790"/>
                    <a:pt x="109406" y="80979"/>
                  </a:cubicBezTo>
                  <a:cubicBezTo>
                    <a:pt x="100990" y="83168"/>
                    <a:pt x="90470" y="70036"/>
                    <a:pt x="88366" y="65659"/>
                  </a:cubicBezTo>
                  <a:cubicBezTo>
                    <a:pt x="88366" y="65659"/>
                    <a:pt x="88366" y="65659"/>
                    <a:pt x="88366" y="65659"/>
                  </a:cubicBezTo>
                  <a:cubicBezTo>
                    <a:pt x="90470" y="72224"/>
                    <a:pt x="92574" y="76602"/>
                    <a:pt x="96782" y="80979"/>
                  </a:cubicBezTo>
                  <a:cubicBezTo>
                    <a:pt x="109406" y="83168"/>
                    <a:pt x="117822" y="80979"/>
                    <a:pt x="124134" y="76602"/>
                  </a:cubicBezTo>
                  <a:cubicBezTo>
                    <a:pt x="126238" y="70036"/>
                    <a:pt x="126238" y="65659"/>
                    <a:pt x="126238" y="59093"/>
                  </a:cubicBezTo>
                  <a:cubicBezTo>
                    <a:pt x="126238" y="50338"/>
                    <a:pt x="124134" y="43772"/>
                    <a:pt x="119926" y="39395"/>
                  </a:cubicBezTo>
                  <a:cubicBezTo>
                    <a:pt x="117822" y="39395"/>
                    <a:pt x="115718" y="39395"/>
                    <a:pt x="111510" y="39395"/>
                  </a:cubicBezTo>
                  <a:cubicBezTo>
                    <a:pt x="117822" y="41584"/>
                    <a:pt x="122030" y="48149"/>
                    <a:pt x="122030" y="54715"/>
                  </a:cubicBezTo>
                  <a:cubicBezTo>
                    <a:pt x="122030" y="56904"/>
                    <a:pt x="122030" y="56904"/>
                    <a:pt x="119926" y="59093"/>
                  </a:cubicBezTo>
                  <a:cubicBezTo>
                    <a:pt x="119926" y="59093"/>
                    <a:pt x="119926" y="59093"/>
                    <a:pt x="119926" y="59093"/>
                  </a:cubicBezTo>
                  <a:cubicBezTo>
                    <a:pt x="117822" y="59093"/>
                    <a:pt x="117822" y="59093"/>
                    <a:pt x="117822" y="59093"/>
                  </a:cubicBezTo>
                  <a:cubicBezTo>
                    <a:pt x="111510" y="52527"/>
                    <a:pt x="109406" y="45961"/>
                    <a:pt x="107302" y="41584"/>
                  </a:cubicBezTo>
                  <a:cubicBezTo>
                    <a:pt x="103094" y="39395"/>
                    <a:pt x="103094" y="39395"/>
                    <a:pt x="103094" y="39395"/>
                  </a:cubicBezTo>
                  <a:cubicBezTo>
                    <a:pt x="105198" y="39395"/>
                    <a:pt x="105198" y="39395"/>
                    <a:pt x="105198" y="39395"/>
                  </a:cubicBezTo>
                  <a:cubicBezTo>
                    <a:pt x="105198" y="37206"/>
                    <a:pt x="105198" y="37206"/>
                    <a:pt x="105198" y="37206"/>
                  </a:cubicBezTo>
                  <a:cubicBezTo>
                    <a:pt x="103094" y="32829"/>
                    <a:pt x="103094" y="26263"/>
                    <a:pt x="96782" y="21886"/>
                  </a:cubicBezTo>
                  <a:lnTo>
                    <a:pt x="94678" y="19697"/>
                  </a:lnTo>
                  <a:close/>
                  <a:moveTo>
                    <a:pt x="119926" y="54715"/>
                  </a:moveTo>
                  <a:cubicBezTo>
                    <a:pt x="119926" y="52527"/>
                    <a:pt x="115718" y="45961"/>
                    <a:pt x="111510" y="41584"/>
                  </a:cubicBezTo>
                  <a:cubicBezTo>
                    <a:pt x="111510" y="45961"/>
                    <a:pt x="113614" y="50338"/>
                    <a:pt x="119926" y="54715"/>
                  </a:cubicBezTo>
                  <a:close/>
                  <a:moveTo>
                    <a:pt x="92574" y="63470"/>
                  </a:moveTo>
                  <a:cubicBezTo>
                    <a:pt x="94678" y="70036"/>
                    <a:pt x="103094" y="78790"/>
                    <a:pt x="107302" y="76602"/>
                  </a:cubicBezTo>
                  <a:cubicBezTo>
                    <a:pt x="109406" y="76602"/>
                    <a:pt x="111510" y="74413"/>
                    <a:pt x="111510" y="72224"/>
                  </a:cubicBezTo>
                  <a:cubicBezTo>
                    <a:pt x="107302" y="72224"/>
                    <a:pt x="103094" y="70036"/>
                    <a:pt x="98886" y="65659"/>
                  </a:cubicBezTo>
                  <a:cubicBezTo>
                    <a:pt x="96782" y="65659"/>
                    <a:pt x="94678" y="63470"/>
                    <a:pt x="94678" y="63470"/>
                  </a:cubicBezTo>
                  <a:cubicBezTo>
                    <a:pt x="92574" y="63470"/>
                    <a:pt x="92574" y="63470"/>
                    <a:pt x="92574" y="63470"/>
                  </a:cubicBezTo>
                  <a:close/>
                  <a:moveTo>
                    <a:pt x="10519" y="107243"/>
                  </a:moveTo>
                  <a:cubicBezTo>
                    <a:pt x="10519" y="135695"/>
                    <a:pt x="21039" y="168524"/>
                    <a:pt x="39975" y="179467"/>
                  </a:cubicBezTo>
                  <a:cubicBezTo>
                    <a:pt x="25247" y="161958"/>
                    <a:pt x="16831" y="126940"/>
                    <a:pt x="16831" y="100677"/>
                  </a:cubicBezTo>
                  <a:cubicBezTo>
                    <a:pt x="16831" y="78790"/>
                    <a:pt x="21039" y="61281"/>
                    <a:pt x="27351" y="48149"/>
                  </a:cubicBezTo>
                  <a:cubicBezTo>
                    <a:pt x="16831" y="63470"/>
                    <a:pt x="10519" y="83168"/>
                    <a:pt x="10519" y="107243"/>
                  </a:cubicBezTo>
                  <a:close/>
                  <a:moveTo>
                    <a:pt x="307179" y="39395"/>
                  </a:moveTo>
                  <a:cubicBezTo>
                    <a:pt x="307179" y="39395"/>
                    <a:pt x="307179" y="39395"/>
                    <a:pt x="307179" y="39395"/>
                  </a:cubicBezTo>
                  <a:cubicBezTo>
                    <a:pt x="307179" y="45961"/>
                    <a:pt x="292451" y="67847"/>
                    <a:pt x="281931" y="72224"/>
                  </a:cubicBezTo>
                  <a:cubicBezTo>
                    <a:pt x="281931" y="72224"/>
                    <a:pt x="281931" y="72224"/>
                    <a:pt x="281931" y="72224"/>
                  </a:cubicBezTo>
                  <a:cubicBezTo>
                    <a:pt x="216708" y="76602"/>
                    <a:pt x="178837" y="52527"/>
                    <a:pt x="138861" y="21886"/>
                  </a:cubicBezTo>
                  <a:cubicBezTo>
                    <a:pt x="132549" y="17509"/>
                    <a:pt x="132549" y="17509"/>
                    <a:pt x="132549" y="17509"/>
                  </a:cubicBezTo>
                  <a:cubicBezTo>
                    <a:pt x="140965" y="19697"/>
                    <a:pt x="140965" y="19697"/>
                    <a:pt x="140965" y="19697"/>
                  </a:cubicBezTo>
                  <a:cubicBezTo>
                    <a:pt x="153589" y="21886"/>
                    <a:pt x="168317" y="28452"/>
                    <a:pt x="185149" y="37206"/>
                  </a:cubicBezTo>
                  <a:cubicBezTo>
                    <a:pt x="227228" y="56904"/>
                    <a:pt x="275619" y="78790"/>
                    <a:pt x="302971" y="35018"/>
                  </a:cubicBezTo>
                  <a:cubicBezTo>
                    <a:pt x="305075" y="35018"/>
                    <a:pt x="305075" y="35018"/>
                    <a:pt x="305075" y="35018"/>
                  </a:cubicBezTo>
                  <a:cubicBezTo>
                    <a:pt x="305075" y="35018"/>
                    <a:pt x="305075" y="35018"/>
                    <a:pt x="305075" y="35018"/>
                  </a:cubicBezTo>
                  <a:cubicBezTo>
                    <a:pt x="307179" y="35018"/>
                    <a:pt x="307179" y="35018"/>
                    <a:pt x="307179" y="39395"/>
                  </a:cubicBezTo>
                  <a:close/>
                  <a:moveTo>
                    <a:pt x="279827" y="67847"/>
                  </a:moveTo>
                  <a:cubicBezTo>
                    <a:pt x="290347" y="63470"/>
                    <a:pt x="302971" y="45961"/>
                    <a:pt x="305075" y="39395"/>
                  </a:cubicBezTo>
                  <a:cubicBezTo>
                    <a:pt x="275619" y="80979"/>
                    <a:pt x="227228" y="59093"/>
                    <a:pt x="183045" y="39395"/>
                  </a:cubicBezTo>
                  <a:cubicBezTo>
                    <a:pt x="170421" y="32829"/>
                    <a:pt x="159901" y="28452"/>
                    <a:pt x="149381" y="24074"/>
                  </a:cubicBezTo>
                  <a:cubicBezTo>
                    <a:pt x="185149" y="50338"/>
                    <a:pt x="220916" y="72224"/>
                    <a:pt x="279827" y="67847"/>
                  </a:cubicBezTo>
                  <a:close/>
                  <a:moveTo>
                    <a:pt x="115718" y="65659"/>
                  </a:moveTo>
                  <a:cubicBezTo>
                    <a:pt x="113614" y="65659"/>
                    <a:pt x="113614" y="65659"/>
                    <a:pt x="113614" y="65659"/>
                  </a:cubicBezTo>
                  <a:cubicBezTo>
                    <a:pt x="98886" y="63470"/>
                    <a:pt x="88366" y="54715"/>
                    <a:pt x="88366" y="37206"/>
                  </a:cubicBezTo>
                  <a:cubicBezTo>
                    <a:pt x="88366" y="35018"/>
                    <a:pt x="88366" y="35018"/>
                    <a:pt x="88366" y="35018"/>
                  </a:cubicBezTo>
                  <a:cubicBezTo>
                    <a:pt x="90470" y="35018"/>
                    <a:pt x="90470" y="35018"/>
                    <a:pt x="90470" y="35018"/>
                  </a:cubicBezTo>
                  <a:cubicBezTo>
                    <a:pt x="105198" y="37206"/>
                    <a:pt x="111510" y="50338"/>
                    <a:pt x="115718" y="63470"/>
                  </a:cubicBezTo>
                  <a:lnTo>
                    <a:pt x="115718" y="65659"/>
                  </a:lnTo>
                  <a:close/>
                  <a:moveTo>
                    <a:pt x="90470" y="37206"/>
                  </a:moveTo>
                  <a:cubicBezTo>
                    <a:pt x="92574" y="52527"/>
                    <a:pt x="98886" y="59093"/>
                    <a:pt x="111510" y="61281"/>
                  </a:cubicBezTo>
                  <a:cubicBezTo>
                    <a:pt x="107302" y="50338"/>
                    <a:pt x="103094" y="41584"/>
                    <a:pt x="90470" y="3720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1" name="Curbă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ZMwAAKAIAAIg1AAAeBAAAAAAAACYAAAAIAAAA//////////8="/>
                </a:ext>
              </a:extLst>
            </p:cNvSpPr>
            <p:nvPr/>
          </p:nvSpPr>
          <p:spPr>
            <a:xfrm>
              <a:off x="8387715" y="350520"/>
              <a:ext cx="314325" cy="318770"/>
            </a:xfrm>
            <a:custGeom>
              <a:avLst/>
              <a:gdLst/>
              <a:ahLst/>
              <a:cxnLst/>
              <a:rect l="0" t="0" r="314325" b="318770"/>
              <a:pathLst>
                <a:path w="314325" h="318770">
                  <a:moveTo>
                    <a:pt x="128683" y="37117"/>
                  </a:moveTo>
                  <a:cubicBezTo>
                    <a:pt x="135012" y="37117"/>
                    <a:pt x="141340" y="19650"/>
                    <a:pt x="147669" y="28384"/>
                  </a:cubicBezTo>
                  <a:cubicBezTo>
                    <a:pt x="143450" y="32750"/>
                    <a:pt x="137121" y="37117"/>
                    <a:pt x="141340" y="48034"/>
                  </a:cubicBezTo>
                  <a:cubicBezTo>
                    <a:pt x="164545" y="48034"/>
                    <a:pt x="151888" y="24017"/>
                    <a:pt x="149779" y="17467"/>
                  </a:cubicBezTo>
                  <a:cubicBezTo>
                    <a:pt x="158217" y="8733"/>
                    <a:pt x="170874" y="32750"/>
                    <a:pt x="162436" y="43667"/>
                  </a:cubicBezTo>
                  <a:cubicBezTo>
                    <a:pt x="217285" y="0"/>
                    <a:pt x="303777" y="15283"/>
                    <a:pt x="307996" y="85151"/>
                  </a:cubicBezTo>
                  <a:cubicBezTo>
                    <a:pt x="312215" y="137551"/>
                    <a:pt x="259476" y="172485"/>
                    <a:pt x="263695" y="224886"/>
                  </a:cubicBezTo>
                  <a:cubicBezTo>
                    <a:pt x="274243" y="229252"/>
                    <a:pt x="291119" y="205235"/>
                    <a:pt x="307996" y="216152"/>
                  </a:cubicBezTo>
                  <a:cubicBezTo>
                    <a:pt x="314325" y="227069"/>
                    <a:pt x="310105" y="248903"/>
                    <a:pt x="312215" y="262003"/>
                  </a:cubicBezTo>
                  <a:cubicBezTo>
                    <a:pt x="299558" y="272920"/>
                    <a:pt x="284791" y="266369"/>
                    <a:pt x="272133" y="259819"/>
                  </a:cubicBezTo>
                  <a:cubicBezTo>
                    <a:pt x="272133" y="286020"/>
                    <a:pt x="272133" y="312220"/>
                    <a:pt x="297448" y="312220"/>
                  </a:cubicBezTo>
                  <a:cubicBezTo>
                    <a:pt x="253147" y="318770"/>
                    <a:pt x="263695" y="272920"/>
                    <a:pt x="261585" y="235802"/>
                  </a:cubicBezTo>
                  <a:cubicBezTo>
                    <a:pt x="259476" y="207419"/>
                    <a:pt x="248928" y="192135"/>
                    <a:pt x="255257" y="165935"/>
                  </a:cubicBezTo>
                  <a:cubicBezTo>
                    <a:pt x="263695" y="124451"/>
                    <a:pt x="314325" y="87334"/>
                    <a:pt x="278462" y="39300"/>
                  </a:cubicBezTo>
                  <a:cubicBezTo>
                    <a:pt x="213065" y="10917"/>
                    <a:pt x="160326" y="72051"/>
                    <a:pt x="97039" y="67684"/>
                  </a:cubicBezTo>
                  <a:cubicBezTo>
                    <a:pt x="65396" y="65501"/>
                    <a:pt x="33753" y="34934"/>
                    <a:pt x="0" y="58951"/>
                  </a:cubicBezTo>
                  <a:cubicBezTo>
                    <a:pt x="29533" y="26200"/>
                    <a:pt x="78053" y="50217"/>
                    <a:pt x="126573" y="52401"/>
                  </a:cubicBezTo>
                  <a:cubicBezTo>
                    <a:pt x="130792" y="48034"/>
                    <a:pt x="122354" y="32750"/>
                    <a:pt x="122354" y="24017"/>
                  </a:cubicBezTo>
                  <a:cubicBezTo>
                    <a:pt x="128683" y="21834"/>
                    <a:pt x="135012" y="8733"/>
                    <a:pt x="143450" y="17467"/>
                  </a:cubicBezTo>
                  <a:cubicBezTo>
                    <a:pt x="141340" y="19650"/>
                    <a:pt x="124464" y="19650"/>
                    <a:pt x="128683" y="37117"/>
                  </a:cubicBezTo>
                  <a:close/>
                  <a:moveTo>
                    <a:pt x="122354" y="58951"/>
                  </a:moveTo>
                  <a:cubicBezTo>
                    <a:pt x="103368" y="54584"/>
                    <a:pt x="86492" y="48034"/>
                    <a:pt x="65396" y="54584"/>
                  </a:cubicBezTo>
                  <a:cubicBezTo>
                    <a:pt x="86492" y="56767"/>
                    <a:pt x="103368" y="69867"/>
                    <a:pt x="122354" y="58951"/>
                  </a:cubicBezTo>
                  <a:close/>
                  <a:moveTo>
                    <a:pt x="213065" y="24017"/>
                  </a:moveTo>
                  <a:cubicBezTo>
                    <a:pt x="206737" y="30567"/>
                    <a:pt x="179312" y="32750"/>
                    <a:pt x="185641" y="43667"/>
                  </a:cubicBezTo>
                  <a:cubicBezTo>
                    <a:pt x="189860" y="32750"/>
                    <a:pt x="219394" y="34934"/>
                    <a:pt x="213065" y="24017"/>
                  </a:cubicBezTo>
                  <a:close/>
                  <a:moveTo>
                    <a:pt x="299558" y="69867"/>
                  </a:moveTo>
                  <a:cubicBezTo>
                    <a:pt x="295338" y="63317"/>
                    <a:pt x="291119" y="65501"/>
                    <a:pt x="297448" y="74234"/>
                  </a:cubicBezTo>
                  <a:cubicBezTo>
                    <a:pt x="293229" y="128818"/>
                    <a:pt x="255257" y="146285"/>
                    <a:pt x="257366" y="207419"/>
                  </a:cubicBezTo>
                  <a:cubicBezTo>
                    <a:pt x="267914" y="159385"/>
                    <a:pt x="307996" y="128818"/>
                    <a:pt x="299558" y="69867"/>
                  </a:cubicBezTo>
                  <a:close/>
                  <a:moveTo>
                    <a:pt x="305886" y="259819"/>
                  </a:moveTo>
                  <a:cubicBezTo>
                    <a:pt x="305886" y="246719"/>
                    <a:pt x="305886" y="237986"/>
                    <a:pt x="299558" y="231436"/>
                  </a:cubicBezTo>
                  <a:cubicBezTo>
                    <a:pt x="293229" y="231436"/>
                    <a:pt x="284791" y="231436"/>
                    <a:pt x="278462" y="231436"/>
                  </a:cubicBezTo>
                  <a:cubicBezTo>
                    <a:pt x="265805" y="246719"/>
                    <a:pt x="282681" y="264186"/>
                    <a:pt x="305886" y="259819"/>
                  </a:cubicBezTo>
                  <a:close/>
                  <a:moveTo>
                    <a:pt x="307996" y="224886"/>
                  </a:moveTo>
                  <a:cubicBezTo>
                    <a:pt x="299558" y="218336"/>
                    <a:pt x="289010" y="218336"/>
                    <a:pt x="282681" y="224886"/>
                  </a:cubicBezTo>
                  <a:cubicBezTo>
                    <a:pt x="293229" y="220519"/>
                    <a:pt x="303777" y="233619"/>
                    <a:pt x="307996" y="22488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0" name="Formă liberă 5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ZMwAAPQIAAIg1AAAXBAAAAAAAACYAAAAIAAAA//////////8="/>
                </a:ext>
              </a:extLst>
            </p:cNvSpPr>
            <p:nvPr/>
          </p:nvSpPr>
          <p:spPr>
            <a:xfrm>
              <a:off x="8387715" y="363855"/>
              <a:ext cx="314325" cy="300990"/>
            </a:xfrm>
            <a:custGeom>
              <a:avLst/>
              <a:gdLst/>
              <a:ahLst/>
              <a:cxnLst/>
              <a:rect l="0" t="0" r="314325" b="300990"/>
              <a:pathLst>
                <a:path w="314325" h="300990">
                  <a:moveTo>
                    <a:pt x="137121" y="0"/>
                  </a:moveTo>
                  <a:cubicBezTo>
                    <a:pt x="139231" y="0"/>
                    <a:pt x="143450" y="2181"/>
                    <a:pt x="145559" y="4362"/>
                  </a:cubicBezTo>
                  <a:cubicBezTo>
                    <a:pt x="145559" y="4362"/>
                    <a:pt x="145559" y="4362"/>
                    <a:pt x="145559" y="4362"/>
                  </a:cubicBezTo>
                  <a:cubicBezTo>
                    <a:pt x="145559" y="6543"/>
                    <a:pt x="145559" y="6543"/>
                    <a:pt x="145559" y="6543"/>
                  </a:cubicBezTo>
                  <a:cubicBezTo>
                    <a:pt x="143450" y="6543"/>
                    <a:pt x="143450" y="6543"/>
                    <a:pt x="141340" y="8724"/>
                  </a:cubicBezTo>
                  <a:cubicBezTo>
                    <a:pt x="137121" y="8724"/>
                    <a:pt x="132902" y="8724"/>
                    <a:pt x="130792" y="13087"/>
                  </a:cubicBezTo>
                  <a:cubicBezTo>
                    <a:pt x="130792" y="15268"/>
                    <a:pt x="128683" y="17449"/>
                    <a:pt x="130792" y="21811"/>
                  </a:cubicBezTo>
                  <a:cubicBezTo>
                    <a:pt x="132902" y="19630"/>
                    <a:pt x="132902" y="17449"/>
                    <a:pt x="135012" y="15268"/>
                  </a:cubicBezTo>
                  <a:cubicBezTo>
                    <a:pt x="139231" y="13087"/>
                    <a:pt x="141340" y="10905"/>
                    <a:pt x="143450" y="10905"/>
                  </a:cubicBezTo>
                  <a:cubicBezTo>
                    <a:pt x="145559" y="10905"/>
                    <a:pt x="147669" y="10905"/>
                    <a:pt x="147669" y="13087"/>
                  </a:cubicBezTo>
                  <a:cubicBezTo>
                    <a:pt x="149779" y="13087"/>
                    <a:pt x="149779" y="13087"/>
                    <a:pt x="149779" y="13087"/>
                  </a:cubicBezTo>
                  <a:cubicBezTo>
                    <a:pt x="147669" y="15268"/>
                    <a:pt x="147669" y="15268"/>
                    <a:pt x="147669" y="15268"/>
                  </a:cubicBezTo>
                  <a:cubicBezTo>
                    <a:pt x="147669" y="17449"/>
                    <a:pt x="145559" y="17449"/>
                    <a:pt x="145559" y="19630"/>
                  </a:cubicBezTo>
                  <a:cubicBezTo>
                    <a:pt x="143450" y="23992"/>
                    <a:pt x="141340" y="26173"/>
                    <a:pt x="141340" y="34897"/>
                  </a:cubicBezTo>
                  <a:cubicBezTo>
                    <a:pt x="147669" y="34897"/>
                    <a:pt x="149779" y="32716"/>
                    <a:pt x="151888" y="30535"/>
                  </a:cubicBezTo>
                  <a:cubicBezTo>
                    <a:pt x="156107" y="23992"/>
                    <a:pt x="149779" y="10905"/>
                    <a:pt x="147669" y="6543"/>
                  </a:cubicBezTo>
                  <a:cubicBezTo>
                    <a:pt x="147669" y="4362"/>
                    <a:pt x="147669" y="4362"/>
                    <a:pt x="147669" y="4362"/>
                  </a:cubicBezTo>
                  <a:cubicBezTo>
                    <a:pt x="149779" y="4362"/>
                    <a:pt x="149779" y="4362"/>
                    <a:pt x="149779" y="4362"/>
                  </a:cubicBezTo>
                  <a:cubicBezTo>
                    <a:pt x="149779" y="2181"/>
                    <a:pt x="151888" y="2181"/>
                    <a:pt x="153998" y="2181"/>
                  </a:cubicBezTo>
                  <a:cubicBezTo>
                    <a:pt x="153998" y="2181"/>
                    <a:pt x="153998" y="2181"/>
                    <a:pt x="153998" y="2181"/>
                  </a:cubicBezTo>
                  <a:cubicBezTo>
                    <a:pt x="158217" y="2181"/>
                    <a:pt x="162436" y="6543"/>
                    <a:pt x="164545" y="10905"/>
                  </a:cubicBezTo>
                  <a:cubicBezTo>
                    <a:pt x="166655" y="15268"/>
                    <a:pt x="166655" y="19630"/>
                    <a:pt x="166655" y="23992"/>
                  </a:cubicBezTo>
                  <a:cubicBezTo>
                    <a:pt x="185641" y="10905"/>
                    <a:pt x="208846" y="4362"/>
                    <a:pt x="232052" y="4362"/>
                  </a:cubicBezTo>
                  <a:cubicBezTo>
                    <a:pt x="276352" y="4362"/>
                    <a:pt x="305886" y="30535"/>
                    <a:pt x="310105" y="71976"/>
                  </a:cubicBezTo>
                  <a:cubicBezTo>
                    <a:pt x="312215" y="98149"/>
                    <a:pt x="299558" y="119960"/>
                    <a:pt x="289010" y="141771"/>
                  </a:cubicBezTo>
                  <a:cubicBezTo>
                    <a:pt x="276352" y="163582"/>
                    <a:pt x="263695" y="185392"/>
                    <a:pt x="265805" y="211565"/>
                  </a:cubicBezTo>
                  <a:cubicBezTo>
                    <a:pt x="267914" y="211565"/>
                    <a:pt x="274243" y="209384"/>
                    <a:pt x="278462" y="207203"/>
                  </a:cubicBezTo>
                  <a:cubicBezTo>
                    <a:pt x="284791" y="202841"/>
                    <a:pt x="291119" y="198479"/>
                    <a:pt x="299558" y="198479"/>
                  </a:cubicBezTo>
                  <a:cubicBezTo>
                    <a:pt x="303777" y="198479"/>
                    <a:pt x="305886" y="200660"/>
                    <a:pt x="310105" y="202841"/>
                  </a:cubicBezTo>
                  <a:cubicBezTo>
                    <a:pt x="310105" y="202841"/>
                    <a:pt x="310105" y="202841"/>
                    <a:pt x="310105" y="202841"/>
                  </a:cubicBezTo>
                  <a:cubicBezTo>
                    <a:pt x="314325" y="209384"/>
                    <a:pt x="314325" y="220290"/>
                    <a:pt x="314325" y="231195"/>
                  </a:cubicBezTo>
                  <a:cubicBezTo>
                    <a:pt x="312215" y="237738"/>
                    <a:pt x="312215" y="244282"/>
                    <a:pt x="314325" y="248644"/>
                  </a:cubicBezTo>
                  <a:cubicBezTo>
                    <a:pt x="314325" y="250825"/>
                    <a:pt x="314325" y="250825"/>
                    <a:pt x="314325" y="250825"/>
                  </a:cubicBezTo>
                  <a:cubicBezTo>
                    <a:pt x="312215" y="250825"/>
                    <a:pt x="312215" y="250825"/>
                    <a:pt x="312215" y="250825"/>
                  </a:cubicBezTo>
                  <a:cubicBezTo>
                    <a:pt x="307996" y="255187"/>
                    <a:pt x="301667" y="257368"/>
                    <a:pt x="297448" y="257368"/>
                  </a:cubicBezTo>
                  <a:cubicBezTo>
                    <a:pt x="289010" y="257368"/>
                    <a:pt x="282681" y="253006"/>
                    <a:pt x="274243" y="248644"/>
                  </a:cubicBezTo>
                  <a:cubicBezTo>
                    <a:pt x="274243" y="250825"/>
                    <a:pt x="274243" y="250825"/>
                    <a:pt x="274243" y="250825"/>
                  </a:cubicBezTo>
                  <a:cubicBezTo>
                    <a:pt x="274243" y="274817"/>
                    <a:pt x="274243" y="296628"/>
                    <a:pt x="297448" y="296628"/>
                  </a:cubicBezTo>
                  <a:cubicBezTo>
                    <a:pt x="297448" y="300990"/>
                    <a:pt x="297448" y="300990"/>
                    <a:pt x="297448" y="300990"/>
                  </a:cubicBezTo>
                  <a:cubicBezTo>
                    <a:pt x="293229" y="300990"/>
                    <a:pt x="291119" y="300990"/>
                    <a:pt x="289010" y="300990"/>
                  </a:cubicBezTo>
                  <a:cubicBezTo>
                    <a:pt x="259476" y="300990"/>
                    <a:pt x="259476" y="272636"/>
                    <a:pt x="259476" y="244282"/>
                  </a:cubicBezTo>
                  <a:cubicBezTo>
                    <a:pt x="259476" y="235557"/>
                    <a:pt x="259476" y="229014"/>
                    <a:pt x="259476" y="222471"/>
                  </a:cubicBezTo>
                  <a:cubicBezTo>
                    <a:pt x="259476" y="215928"/>
                    <a:pt x="257366" y="209384"/>
                    <a:pt x="257366" y="205022"/>
                  </a:cubicBezTo>
                  <a:cubicBezTo>
                    <a:pt x="257366" y="205022"/>
                    <a:pt x="257366" y="205022"/>
                    <a:pt x="257366" y="205022"/>
                  </a:cubicBezTo>
                  <a:cubicBezTo>
                    <a:pt x="257366" y="202841"/>
                    <a:pt x="257366" y="202841"/>
                    <a:pt x="257366" y="202841"/>
                  </a:cubicBezTo>
                  <a:cubicBezTo>
                    <a:pt x="255257" y="200660"/>
                    <a:pt x="255257" y="198479"/>
                    <a:pt x="255257" y="196298"/>
                  </a:cubicBezTo>
                  <a:cubicBezTo>
                    <a:pt x="253147" y="183211"/>
                    <a:pt x="248928" y="170125"/>
                    <a:pt x="253147" y="152676"/>
                  </a:cubicBezTo>
                  <a:cubicBezTo>
                    <a:pt x="257366" y="139590"/>
                    <a:pt x="263695" y="124322"/>
                    <a:pt x="272133" y="111235"/>
                  </a:cubicBezTo>
                  <a:cubicBezTo>
                    <a:pt x="286900" y="85062"/>
                    <a:pt x="301667" y="58889"/>
                    <a:pt x="278462" y="28354"/>
                  </a:cubicBezTo>
                  <a:cubicBezTo>
                    <a:pt x="265805" y="23992"/>
                    <a:pt x="255257" y="21811"/>
                    <a:pt x="242599" y="21811"/>
                  </a:cubicBezTo>
                  <a:cubicBezTo>
                    <a:pt x="219394" y="21811"/>
                    <a:pt x="196189" y="30535"/>
                    <a:pt x="175093" y="39260"/>
                  </a:cubicBezTo>
                  <a:cubicBezTo>
                    <a:pt x="151888" y="47984"/>
                    <a:pt x="128683" y="56708"/>
                    <a:pt x="103368" y="56708"/>
                  </a:cubicBezTo>
                  <a:cubicBezTo>
                    <a:pt x="101259" y="56708"/>
                    <a:pt x="99149" y="56708"/>
                    <a:pt x="94930" y="56708"/>
                  </a:cubicBezTo>
                  <a:cubicBezTo>
                    <a:pt x="84382" y="54527"/>
                    <a:pt x="73834" y="50165"/>
                    <a:pt x="63286" y="47984"/>
                  </a:cubicBezTo>
                  <a:cubicBezTo>
                    <a:pt x="52739" y="41441"/>
                    <a:pt x="40081" y="37078"/>
                    <a:pt x="27424" y="37078"/>
                  </a:cubicBezTo>
                  <a:cubicBezTo>
                    <a:pt x="18986" y="37078"/>
                    <a:pt x="8438" y="41441"/>
                    <a:pt x="2109" y="45803"/>
                  </a:cubicBezTo>
                  <a:cubicBezTo>
                    <a:pt x="0" y="43622"/>
                    <a:pt x="0" y="43622"/>
                    <a:pt x="0" y="43622"/>
                  </a:cubicBezTo>
                  <a:cubicBezTo>
                    <a:pt x="10547" y="32716"/>
                    <a:pt x="23205" y="28354"/>
                    <a:pt x="42191" y="28354"/>
                  </a:cubicBezTo>
                  <a:cubicBezTo>
                    <a:pt x="42191" y="28354"/>
                    <a:pt x="42191" y="28354"/>
                    <a:pt x="42191" y="28354"/>
                  </a:cubicBezTo>
                  <a:cubicBezTo>
                    <a:pt x="54848" y="28354"/>
                    <a:pt x="69615" y="30535"/>
                    <a:pt x="82272" y="32716"/>
                  </a:cubicBezTo>
                  <a:cubicBezTo>
                    <a:pt x="97039" y="34897"/>
                    <a:pt x="111806" y="37078"/>
                    <a:pt x="124464" y="37078"/>
                  </a:cubicBezTo>
                  <a:cubicBezTo>
                    <a:pt x="128683" y="34897"/>
                    <a:pt x="126573" y="28354"/>
                    <a:pt x="124464" y="21811"/>
                  </a:cubicBezTo>
                  <a:cubicBezTo>
                    <a:pt x="122354" y="17449"/>
                    <a:pt x="122354" y="15268"/>
                    <a:pt x="122354" y="10905"/>
                  </a:cubicBezTo>
                  <a:cubicBezTo>
                    <a:pt x="122354" y="10905"/>
                    <a:pt x="122354" y="10905"/>
                    <a:pt x="122354" y="10905"/>
                  </a:cubicBezTo>
                  <a:cubicBezTo>
                    <a:pt x="122354" y="8724"/>
                    <a:pt x="122354" y="8724"/>
                    <a:pt x="122354" y="8724"/>
                  </a:cubicBezTo>
                  <a:cubicBezTo>
                    <a:pt x="124464" y="8724"/>
                    <a:pt x="124464" y="6543"/>
                    <a:pt x="126573" y="6543"/>
                  </a:cubicBezTo>
                  <a:cubicBezTo>
                    <a:pt x="130792" y="2181"/>
                    <a:pt x="132902" y="0"/>
                    <a:pt x="137121" y="0"/>
                  </a:cubicBezTo>
                  <a:close/>
                  <a:moveTo>
                    <a:pt x="141340" y="4362"/>
                  </a:moveTo>
                  <a:cubicBezTo>
                    <a:pt x="137121" y="2181"/>
                    <a:pt x="132902" y="4362"/>
                    <a:pt x="128683" y="8724"/>
                  </a:cubicBezTo>
                  <a:cubicBezTo>
                    <a:pt x="126573" y="8724"/>
                    <a:pt x="126573" y="10905"/>
                    <a:pt x="124464" y="10905"/>
                  </a:cubicBezTo>
                  <a:cubicBezTo>
                    <a:pt x="124464" y="15268"/>
                    <a:pt x="126573" y="17449"/>
                    <a:pt x="126573" y="21811"/>
                  </a:cubicBezTo>
                  <a:cubicBezTo>
                    <a:pt x="126573" y="21811"/>
                    <a:pt x="126573" y="21811"/>
                    <a:pt x="126573" y="21811"/>
                  </a:cubicBezTo>
                  <a:cubicBezTo>
                    <a:pt x="126573" y="17449"/>
                    <a:pt x="126573" y="15268"/>
                    <a:pt x="128683" y="10905"/>
                  </a:cubicBezTo>
                  <a:cubicBezTo>
                    <a:pt x="130792" y="6543"/>
                    <a:pt x="137121" y="6543"/>
                    <a:pt x="139231" y="4362"/>
                  </a:cubicBezTo>
                  <a:cubicBezTo>
                    <a:pt x="139231" y="4362"/>
                    <a:pt x="141340" y="4362"/>
                    <a:pt x="141340" y="4362"/>
                  </a:cubicBezTo>
                  <a:close/>
                  <a:moveTo>
                    <a:pt x="162436" y="30535"/>
                  </a:moveTo>
                  <a:cubicBezTo>
                    <a:pt x="160326" y="28354"/>
                    <a:pt x="160326" y="28354"/>
                    <a:pt x="160326" y="28354"/>
                  </a:cubicBezTo>
                  <a:cubicBezTo>
                    <a:pt x="164545" y="23992"/>
                    <a:pt x="164545" y="17449"/>
                    <a:pt x="162436" y="13087"/>
                  </a:cubicBezTo>
                  <a:cubicBezTo>
                    <a:pt x="158217" y="6543"/>
                    <a:pt x="153998" y="2181"/>
                    <a:pt x="151888" y="4362"/>
                  </a:cubicBezTo>
                  <a:cubicBezTo>
                    <a:pt x="153998" y="10905"/>
                    <a:pt x="160326" y="23992"/>
                    <a:pt x="153998" y="32716"/>
                  </a:cubicBezTo>
                  <a:cubicBezTo>
                    <a:pt x="151888" y="34897"/>
                    <a:pt x="147669" y="37078"/>
                    <a:pt x="141340" y="37078"/>
                  </a:cubicBezTo>
                  <a:cubicBezTo>
                    <a:pt x="139231" y="37078"/>
                    <a:pt x="139231" y="37078"/>
                    <a:pt x="139231" y="37078"/>
                  </a:cubicBezTo>
                  <a:cubicBezTo>
                    <a:pt x="139231" y="37078"/>
                    <a:pt x="139231" y="37078"/>
                    <a:pt x="139231" y="37078"/>
                  </a:cubicBezTo>
                  <a:cubicBezTo>
                    <a:pt x="137121" y="26173"/>
                    <a:pt x="139231" y="21811"/>
                    <a:pt x="143450" y="17449"/>
                  </a:cubicBezTo>
                  <a:cubicBezTo>
                    <a:pt x="143450" y="17449"/>
                    <a:pt x="143450" y="15268"/>
                    <a:pt x="145559" y="15268"/>
                  </a:cubicBezTo>
                  <a:cubicBezTo>
                    <a:pt x="145559" y="13087"/>
                    <a:pt x="143450" y="13087"/>
                    <a:pt x="143450" y="13087"/>
                  </a:cubicBezTo>
                  <a:cubicBezTo>
                    <a:pt x="141340" y="13087"/>
                    <a:pt x="139231" y="15268"/>
                    <a:pt x="137121" y="17449"/>
                  </a:cubicBezTo>
                  <a:cubicBezTo>
                    <a:pt x="135012" y="21811"/>
                    <a:pt x="132902" y="23992"/>
                    <a:pt x="128683" y="26173"/>
                  </a:cubicBezTo>
                  <a:cubicBezTo>
                    <a:pt x="128683" y="26173"/>
                    <a:pt x="128683" y="26173"/>
                    <a:pt x="128683" y="26173"/>
                  </a:cubicBezTo>
                  <a:cubicBezTo>
                    <a:pt x="128683" y="30535"/>
                    <a:pt x="130792" y="37078"/>
                    <a:pt x="126573" y="39260"/>
                  </a:cubicBezTo>
                  <a:cubicBezTo>
                    <a:pt x="126573" y="41441"/>
                    <a:pt x="126573" y="41441"/>
                    <a:pt x="126573" y="41441"/>
                  </a:cubicBezTo>
                  <a:cubicBezTo>
                    <a:pt x="126573" y="41441"/>
                    <a:pt x="126573" y="41441"/>
                    <a:pt x="126573" y="41441"/>
                  </a:cubicBezTo>
                  <a:cubicBezTo>
                    <a:pt x="111806" y="39260"/>
                    <a:pt x="97039" y="37078"/>
                    <a:pt x="82272" y="34897"/>
                  </a:cubicBezTo>
                  <a:cubicBezTo>
                    <a:pt x="67506" y="32716"/>
                    <a:pt x="54848" y="30535"/>
                    <a:pt x="42191" y="30535"/>
                  </a:cubicBezTo>
                  <a:cubicBezTo>
                    <a:pt x="42191" y="30535"/>
                    <a:pt x="42191" y="30535"/>
                    <a:pt x="42191" y="30535"/>
                  </a:cubicBezTo>
                  <a:cubicBezTo>
                    <a:pt x="31643" y="30535"/>
                    <a:pt x="23205" y="32716"/>
                    <a:pt x="14766" y="37078"/>
                  </a:cubicBezTo>
                  <a:cubicBezTo>
                    <a:pt x="18986" y="34897"/>
                    <a:pt x="23205" y="34897"/>
                    <a:pt x="27424" y="34897"/>
                  </a:cubicBezTo>
                  <a:cubicBezTo>
                    <a:pt x="37972" y="34897"/>
                    <a:pt x="50629" y="39260"/>
                    <a:pt x="61177" y="41441"/>
                  </a:cubicBezTo>
                  <a:cubicBezTo>
                    <a:pt x="65396" y="41441"/>
                    <a:pt x="65396" y="41441"/>
                    <a:pt x="65396" y="41441"/>
                  </a:cubicBezTo>
                  <a:cubicBezTo>
                    <a:pt x="71725" y="39260"/>
                    <a:pt x="78053" y="37078"/>
                    <a:pt x="84382" y="37078"/>
                  </a:cubicBezTo>
                  <a:cubicBezTo>
                    <a:pt x="84382" y="37078"/>
                    <a:pt x="84382" y="37078"/>
                    <a:pt x="84382" y="37078"/>
                  </a:cubicBezTo>
                  <a:cubicBezTo>
                    <a:pt x="94930" y="37078"/>
                    <a:pt x="103368" y="39260"/>
                    <a:pt x="113916" y="41441"/>
                  </a:cubicBezTo>
                  <a:cubicBezTo>
                    <a:pt x="116026" y="41441"/>
                    <a:pt x="120245" y="43622"/>
                    <a:pt x="122354" y="43622"/>
                  </a:cubicBezTo>
                  <a:cubicBezTo>
                    <a:pt x="126573" y="43622"/>
                    <a:pt x="126573" y="43622"/>
                    <a:pt x="126573" y="43622"/>
                  </a:cubicBezTo>
                  <a:cubicBezTo>
                    <a:pt x="124464" y="45803"/>
                    <a:pt x="124464" y="45803"/>
                    <a:pt x="124464" y="45803"/>
                  </a:cubicBezTo>
                  <a:cubicBezTo>
                    <a:pt x="118135" y="50165"/>
                    <a:pt x="111806" y="52346"/>
                    <a:pt x="105478" y="52346"/>
                  </a:cubicBezTo>
                  <a:cubicBezTo>
                    <a:pt x="99149" y="52346"/>
                    <a:pt x="90711" y="50165"/>
                    <a:pt x="84382" y="47984"/>
                  </a:cubicBezTo>
                  <a:cubicBezTo>
                    <a:pt x="78053" y="45803"/>
                    <a:pt x="71725" y="43622"/>
                    <a:pt x="65396" y="43622"/>
                  </a:cubicBezTo>
                  <a:cubicBezTo>
                    <a:pt x="63286" y="43622"/>
                    <a:pt x="63286" y="43622"/>
                    <a:pt x="63286" y="43622"/>
                  </a:cubicBezTo>
                  <a:cubicBezTo>
                    <a:pt x="63286" y="43622"/>
                    <a:pt x="65396" y="43622"/>
                    <a:pt x="65396" y="43622"/>
                  </a:cubicBezTo>
                  <a:cubicBezTo>
                    <a:pt x="75944" y="47984"/>
                    <a:pt x="86492" y="52346"/>
                    <a:pt x="97039" y="52346"/>
                  </a:cubicBezTo>
                  <a:cubicBezTo>
                    <a:pt x="99149" y="52346"/>
                    <a:pt x="101259" y="52346"/>
                    <a:pt x="103368" y="52346"/>
                  </a:cubicBezTo>
                  <a:cubicBezTo>
                    <a:pt x="128683" y="52346"/>
                    <a:pt x="151888" y="43622"/>
                    <a:pt x="172984" y="34897"/>
                  </a:cubicBezTo>
                  <a:cubicBezTo>
                    <a:pt x="177203" y="34897"/>
                    <a:pt x="181422" y="32716"/>
                    <a:pt x="185641" y="30535"/>
                  </a:cubicBezTo>
                  <a:cubicBezTo>
                    <a:pt x="185641" y="30535"/>
                    <a:pt x="185641" y="30535"/>
                    <a:pt x="185641" y="30535"/>
                  </a:cubicBezTo>
                  <a:cubicBezTo>
                    <a:pt x="183532" y="28354"/>
                    <a:pt x="183532" y="26173"/>
                    <a:pt x="183532" y="26173"/>
                  </a:cubicBezTo>
                  <a:cubicBezTo>
                    <a:pt x="185641" y="21811"/>
                    <a:pt x="191970" y="19630"/>
                    <a:pt x="198298" y="15268"/>
                  </a:cubicBezTo>
                  <a:cubicBezTo>
                    <a:pt x="204627" y="15268"/>
                    <a:pt x="208846" y="13087"/>
                    <a:pt x="210956" y="10905"/>
                  </a:cubicBezTo>
                  <a:cubicBezTo>
                    <a:pt x="213065" y="8724"/>
                    <a:pt x="213065" y="8724"/>
                    <a:pt x="213065" y="8724"/>
                  </a:cubicBezTo>
                  <a:cubicBezTo>
                    <a:pt x="194079" y="13087"/>
                    <a:pt x="177203" y="19630"/>
                    <a:pt x="162436" y="30535"/>
                  </a:cubicBezTo>
                  <a:close/>
                  <a:moveTo>
                    <a:pt x="265805" y="213747"/>
                  </a:moveTo>
                  <a:cubicBezTo>
                    <a:pt x="265805" y="213747"/>
                    <a:pt x="263695" y="213747"/>
                    <a:pt x="263695" y="213747"/>
                  </a:cubicBezTo>
                  <a:cubicBezTo>
                    <a:pt x="261585" y="213747"/>
                    <a:pt x="261585" y="213747"/>
                    <a:pt x="261585" y="213747"/>
                  </a:cubicBezTo>
                  <a:cubicBezTo>
                    <a:pt x="261585" y="211565"/>
                    <a:pt x="261585" y="211565"/>
                    <a:pt x="261585" y="211565"/>
                  </a:cubicBezTo>
                  <a:cubicBezTo>
                    <a:pt x="259476" y="185392"/>
                    <a:pt x="272133" y="161400"/>
                    <a:pt x="284791" y="139590"/>
                  </a:cubicBezTo>
                  <a:cubicBezTo>
                    <a:pt x="297448" y="117779"/>
                    <a:pt x="310105" y="98149"/>
                    <a:pt x="307996" y="74157"/>
                  </a:cubicBezTo>
                  <a:cubicBezTo>
                    <a:pt x="303777" y="32716"/>
                    <a:pt x="274243" y="8724"/>
                    <a:pt x="232052" y="8724"/>
                  </a:cubicBezTo>
                  <a:cubicBezTo>
                    <a:pt x="225723" y="8724"/>
                    <a:pt x="219394" y="8724"/>
                    <a:pt x="213065" y="8724"/>
                  </a:cubicBezTo>
                  <a:cubicBezTo>
                    <a:pt x="215175" y="10905"/>
                    <a:pt x="215175" y="10905"/>
                    <a:pt x="215175" y="10905"/>
                  </a:cubicBezTo>
                  <a:cubicBezTo>
                    <a:pt x="215175" y="13087"/>
                    <a:pt x="215175" y="13087"/>
                    <a:pt x="215175" y="15268"/>
                  </a:cubicBezTo>
                  <a:cubicBezTo>
                    <a:pt x="213065" y="19630"/>
                    <a:pt x="208846" y="21811"/>
                    <a:pt x="202518" y="23992"/>
                  </a:cubicBezTo>
                  <a:cubicBezTo>
                    <a:pt x="196189" y="23992"/>
                    <a:pt x="189860" y="26173"/>
                    <a:pt x="187751" y="30535"/>
                  </a:cubicBezTo>
                  <a:cubicBezTo>
                    <a:pt x="204627" y="23992"/>
                    <a:pt x="223613" y="17449"/>
                    <a:pt x="242599" y="17449"/>
                  </a:cubicBezTo>
                  <a:cubicBezTo>
                    <a:pt x="255257" y="17449"/>
                    <a:pt x="267914" y="19630"/>
                    <a:pt x="278462" y="26173"/>
                  </a:cubicBezTo>
                  <a:cubicBezTo>
                    <a:pt x="280571" y="26173"/>
                    <a:pt x="280571" y="26173"/>
                    <a:pt x="280571" y="26173"/>
                  </a:cubicBezTo>
                  <a:cubicBezTo>
                    <a:pt x="280571" y="26173"/>
                    <a:pt x="280571" y="26173"/>
                    <a:pt x="280571" y="26173"/>
                  </a:cubicBezTo>
                  <a:cubicBezTo>
                    <a:pt x="305886" y="58889"/>
                    <a:pt x="289010" y="87243"/>
                    <a:pt x="274243" y="113417"/>
                  </a:cubicBezTo>
                  <a:cubicBezTo>
                    <a:pt x="265805" y="126503"/>
                    <a:pt x="259476" y="139590"/>
                    <a:pt x="257366" y="154857"/>
                  </a:cubicBezTo>
                  <a:cubicBezTo>
                    <a:pt x="253147" y="165763"/>
                    <a:pt x="255257" y="174487"/>
                    <a:pt x="255257" y="183211"/>
                  </a:cubicBezTo>
                  <a:cubicBezTo>
                    <a:pt x="257366" y="157038"/>
                    <a:pt x="265805" y="137408"/>
                    <a:pt x="276352" y="119960"/>
                  </a:cubicBezTo>
                  <a:cubicBezTo>
                    <a:pt x="284791" y="102511"/>
                    <a:pt x="293229" y="85062"/>
                    <a:pt x="295338" y="61070"/>
                  </a:cubicBezTo>
                  <a:cubicBezTo>
                    <a:pt x="293229" y="58889"/>
                    <a:pt x="291119" y="54527"/>
                    <a:pt x="293229" y="52346"/>
                  </a:cubicBezTo>
                  <a:cubicBezTo>
                    <a:pt x="293229" y="52346"/>
                    <a:pt x="293229" y="52346"/>
                    <a:pt x="295338" y="52346"/>
                  </a:cubicBezTo>
                  <a:cubicBezTo>
                    <a:pt x="295338" y="52346"/>
                    <a:pt x="295338" y="52346"/>
                    <a:pt x="295338" y="52346"/>
                  </a:cubicBezTo>
                  <a:cubicBezTo>
                    <a:pt x="297448" y="52346"/>
                    <a:pt x="299558" y="52346"/>
                    <a:pt x="301667" y="56708"/>
                  </a:cubicBezTo>
                  <a:cubicBezTo>
                    <a:pt x="301667" y="56708"/>
                    <a:pt x="301667" y="56708"/>
                    <a:pt x="301667" y="56708"/>
                  </a:cubicBezTo>
                  <a:cubicBezTo>
                    <a:pt x="305886" y="93787"/>
                    <a:pt x="293229" y="119960"/>
                    <a:pt x="280571" y="143952"/>
                  </a:cubicBezTo>
                  <a:cubicBezTo>
                    <a:pt x="272133" y="159219"/>
                    <a:pt x="263695" y="176668"/>
                    <a:pt x="259476" y="194117"/>
                  </a:cubicBezTo>
                  <a:cubicBezTo>
                    <a:pt x="259476" y="196298"/>
                    <a:pt x="259476" y="196298"/>
                    <a:pt x="259476" y="196298"/>
                  </a:cubicBezTo>
                  <a:cubicBezTo>
                    <a:pt x="259476" y="205022"/>
                    <a:pt x="261585" y="211565"/>
                    <a:pt x="261585" y="222471"/>
                  </a:cubicBezTo>
                  <a:cubicBezTo>
                    <a:pt x="263695" y="229014"/>
                    <a:pt x="263695" y="235557"/>
                    <a:pt x="263695" y="244282"/>
                  </a:cubicBezTo>
                  <a:cubicBezTo>
                    <a:pt x="263695" y="270455"/>
                    <a:pt x="263695" y="294447"/>
                    <a:pt x="284791" y="298809"/>
                  </a:cubicBezTo>
                  <a:cubicBezTo>
                    <a:pt x="272133" y="290085"/>
                    <a:pt x="272133" y="270455"/>
                    <a:pt x="272133" y="250825"/>
                  </a:cubicBezTo>
                  <a:cubicBezTo>
                    <a:pt x="272133" y="244282"/>
                    <a:pt x="272133" y="244282"/>
                    <a:pt x="272133" y="244282"/>
                  </a:cubicBezTo>
                  <a:cubicBezTo>
                    <a:pt x="274243" y="244282"/>
                    <a:pt x="274243" y="244282"/>
                    <a:pt x="274243" y="244282"/>
                  </a:cubicBezTo>
                  <a:cubicBezTo>
                    <a:pt x="280571" y="250825"/>
                    <a:pt x="289010" y="253006"/>
                    <a:pt x="297448" y="253006"/>
                  </a:cubicBezTo>
                  <a:cubicBezTo>
                    <a:pt x="301667" y="253006"/>
                    <a:pt x="305886" y="250825"/>
                    <a:pt x="310105" y="248644"/>
                  </a:cubicBezTo>
                  <a:cubicBezTo>
                    <a:pt x="310105" y="244282"/>
                    <a:pt x="310105" y="237738"/>
                    <a:pt x="310105" y="231195"/>
                  </a:cubicBezTo>
                  <a:cubicBezTo>
                    <a:pt x="310105" y="224652"/>
                    <a:pt x="310105" y="218109"/>
                    <a:pt x="310105" y="213747"/>
                  </a:cubicBezTo>
                  <a:cubicBezTo>
                    <a:pt x="310105" y="213747"/>
                    <a:pt x="310105" y="213747"/>
                    <a:pt x="310105" y="213747"/>
                  </a:cubicBezTo>
                  <a:cubicBezTo>
                    <a:pt x="307996" y="215928"/>
                    <a:pt x="305886" y="215928"/>
                    <a:pt x="303777" y="215928"/>
                  </a:cubicBezTo>
                  <a:cubicBezTo>
                    <a:pt x="301667" y="215928"/>
                    <a:pt x="299558" y="215928"/>
                    <a:pt x="297448" y="215928"/>
                  </a:cubicBezTo>
                  <a:cubicBezTo>
                    <a:pt x="291119" y="213747"/>
                    <a:pt x="286900" y="211565"/>
                    <a:pt x="282681" y="213747"/>
                  </a:cubicBezTo>
                  <a:cubicBezTo>
                    <a:pt x="276352" y="215928"/>
                    <a:pt x="276352" y="215928"/>
                    <a:pt x="276352" y="215928"/>
                  </a:cubicBezTo>
                  <a:cubicBezTo>
                    <a:pt x="280571" y="211565"/>
                    <a:pt x="280571" y="211565"/>
                    <a:pt x="280571" y="211565"/>
                  </a:cubicBezTo>
                  <a:cubicBezTo>
                    <a:pt x="289010" y="202841"/>
                    <a:pt x="299558" y="202841"/>
                    <a:pt x="310105" y="211565"/>
                  </a:cubicBezTo>
                  <a:cubicBezTo>
                    <a:pt x="310105" y="211565"/>
                    <a:pt x="310105" y="211565"/>
                    <a:pt x="310105" y="211565"/>
                  </a:cubicBezTo>
                  <a:cubicBezTo>
                    <a:pt x="310105" y="209384"/>
                    <a:pt x="307996" y="207203"/>
                    <a:pt x="307996" y="205022"/>
                  </a:cubicBezTo>
                  <a:cubicBezTo>
                    <a:pt x="305886" y="202841"/>
                    <a:pt x="301667" y="202841"/>
                    <a:pt x="299558" y="202841"/>
                  </a:cubicBezTo>
                  <a:cubicBezTo>
                    <a:pt x="293229" y="202841"/>
                    <a:pt x="286900" y="205022"/>
                    <a:pt x="280571" y="209384"/>
                  </a:cubicBezTo>
                  <a:cubicBezTo>
                    <a:pt x="274243" y="211565"/>
                    <a:pt x="270024" y="213747"/>
                    <a:pt x="265805" y="213747"/>
                  </a:cubicBezTo>
                  <a:close/>
                  <a:moveTo>
                    <a:pt x="185641" y="26173"/>
                  </a:moveTo>
                  <a:cubicBezTo>
                    <a:pt x="189860" y="23992"/>
                    <a:pt x="196189" y="21811"/>
                    <a:pt x="200408" y="19630"/>
                  </a:cubicBezTo>
                  <a:cubicBezTo>
                    <a:pt x="206737" y="17449"/>
                    <a:pt x="210956" y="17449"/>
                    <a:pt x="213065" y="15268"/>
                  </a:cubicBezTo>
                  <a:cubicBezTo>
                    <a:pt x="213065" y="15268"/>
                    <a:pt x="213065" y="13087"/>
                    <a:pt x="213065" y="13087"/>
                  </a:cubicBezTo>
                  <a:cubicBezTo>
                    <a:pt x="208846" y="15268"/>
                    <a:pt x="204627" y="17449"/>
                    <a:pt x="200408" y="19630"/>
                  </a:cubicBezTo>
                  <a:cubicBezTo>
                    <a:pt x="194079" y="21811"/>
                    <a:pt x="187751" y="23992"/>
                    <a:pt x="185641" y="26173"/>
                  </a:cubicBezTo>
                  <a:close/>
                  <a:moveTo>
                    <a:pt x="118135" y="45803"/>
                  </a:moveTo>
                  <a:cubicBezTo>
                    <a:pt x="116026" y="45803"/>
                    <a:pt x="113916" y="45803"/>
                    <a:pt x="111806" y="43622"/>
                  </a:cubicBezTo>
                  <a:cubicBezTo>
                    <a:pt x="103368" y="41441"/>
                    <a:pt x="94930" y="41441"/>
                    <a:pt x="84382" y="41441"/>
                  </a:cubicBezTo>
                  <a:cubicBezTo>
                    <a:pt x="82272" y="41441"/>
                    <a:pt x="78053" y="41441"/>
                    <a:pt x="73834" y="41441"/>
                  </a:cubicBezTo>
                  <a:cubicBezTo>
                    <a:pt x="78053" y="43622"/>
                    <a:pt x="80163" y="43622"/>
                    <a:pt x="84382" y="43622"/>
                  </a:cubicBezTo>
                  <a:cubicBezTo>
                    <a:pt x="92820" y="45803"/>
                    <a:pt x="99149" y="47984"/>
                    <a:pt x="105478" y="47984"/>
                  </a:cubicBezTo>
                  <a:cubicBezTo>
                    <a:pt x="109697" y="47984"/>
                    <a:pt x="113916" y="47984"/>
                    <a:pt x="118135" y="45803"/>
                  </a:cubicBezTo>
                  <a:close/>
                  <a:moveTo>
                    <a:pt x="297448" y="58889"/>
                  </a:moveTo>
                  <a:cubicBezTo>
                    <a:pt x="297448" y="56708"/>
                    <a:pt x="297448" y="56708"/>
                    <a:pt x="295338" y="54527"/>
                  </a:cubicBezTo>
                  <a:cubicBezTo>
                    <a:pt x="297448" y="56708"/>
                    <a:pt x="297448" y="58889"/>
                    <a:pt x="297448" y="58889"/>
                  </a:cubicBezTo>
                  <a:cubicBezTo>
                    <a:pt x="297448" y="61070"/>
                    <a:pt x="297448" y="61070"/>
                    <a:pt x="297448" y="61070"/>
                  </a:cubicBezTo>
                  <a:cubicBezTo>
                    <a:pt x="297448" y="61070"/>
                    <a:pt x="297448" y="61070"/>
                    <a:pt x="297448" y="61070"/>
                  </a:cubicBezTo>
                  <a:cubicBezTo>
                    <a:pt x="297448" y="87243"/>
                    <a:pt x="286900" y="104692"/>
                    <a:pt x="278462" y="122141"/>
                  </a:cubicBezTo>
                  <a:cubicBezTo>
                    <a:pt x="270024" y="139590"/>
                    <a:pt x="259476" y="157038"/>
                    <a:pt x="259476" y="183211"/>
                  </a:cubicBezTo>
                  <a:cubicBezTo>
                    <a:pt x="263695" y="167944"/>
                    <a:pt x="270024" y="154857"/>
                    <a:pt x="276352" y="143952"/>
                  </a:cubicBezTo>
                  <a:cubicBezTo>
                    <a:pt x="291119" y="117779"/>
                    <a:pt x="303777" y="93787"/>
                    <a:pt x="297448" y="58889"/>
                  </a:cubicBezTo>
                  <a:close/>
                  <a:moveTo>
                    <a:pt x="305886" y="213747"/>
                  </a:moveTo>
                  <a:cubicBezTo>
                    <a:pt x="299558" y="207203"/>
                    <a:pt x="293229" y="207203"/>
                    <a:pt x="286900" y="209384"/>
                  </a:cubicBezTo>
                  <a:cubicBezTo>
                    <a:pt x="291119" y="209384"/>
                    <a:pt x="295338" y="211565"/>
                    <a:pt x="297448" y="211565"/>
                  </a:cubicBezTo>
                  <a:cubicBezTo>
                    <a:pt x="301667" y="213747"/>
                    <a:pt x="303777" y="213747"/>
                    <a:pt x="305886" y="213747"/>
                  </a:cubicBezTo>
                  <a:close/>
                  <a:moveTo>
                    <a:pt x="278462" y="218109"/>
                  </a:moveTo>
                  <a:cubicBezTo>
                    <a:pt x="299558" y="218109"/>
                    <a:pt x="299558" y="218109"/>
                    <a:pt x="299558" y="218109"/>
                  </a:cubicBezTo>
                  <a:cubicBezTo>
                    <a:pt x="301667" y="218109"/>
                    <a:pt x="301667" y="218109"/>
                    <a:pt x="301667" y="218109"/>
                  </a:cubicBezTo>
                  <a:cubicBezTo>
                    <a:pt x="307996" y="222471"/>
                    <a:pt x="307996" y="235557"/>
                    <a:pt x="307996" y="246463"/>
                  </a:cubicBezTo>
                  <a:cubicBezTo>
                    <a:pt x="307996" y="248644"/>
                    <a:pt x="307996" y="248644"/>
                    <a:pt x="307996" y="248644"/>
                  </a:cubicBezTo>
                  <a:cubicBezTo>
                    <a:pt x="305886" y="248644"/>
                    <a:pt x="305886" y="248644"/>
                    <a:pt x="305886" y="248644"/>
                  </a:cubicBezTo>
                  <a:cubicBezTo>
                    <a:pt x="291119" y="250825"/>
                    <a:pt x="278462" y="244282"/>
                    <a:pt x="274243" y="235557"/>
                  </a:cubicBezTo>
                  <a:cubicBezTo>
                    <a:pt x="272133" y="229014"/>
                    <a:pt x="272133" y="222471"/>
                    <a:pt x="278462" y="218109"/>
                  </a:cubicBezTo>
                  <a:close/>
                  <a:moveTo>
                    <a:pt x="299558" y="220290"/>
                  </a:moveTo>
                  <a:cubicBezTo>
                    <a:pt x="280571" y="220290"/>
                    <a:pt x="280571" y="220290"/>
                    <a:pt x="280571" y="220290"/>
                  </a:cubicBezTo>
                  <a:cubicBezTo>
                    <a:pt x="276352" y="224652"/>
                    <a:pt x="274243" y="229014"/>
                    <a:pt x="276352" y="233376"/>
                  </a:cubicBezTo>
                  <a:cubicBezTo>
                    <a:pt x="280571" y="242101"/>
                    <a:pt x="291119" y="246463"/>
                    <a:pt x="303777" y="244282"/>
                  </a:cubicBezTo>
                  <a:cubicBezTo>
                    <a:pt x="305886" y="231195"/>
                    <a:pt x="303777" y="224652"/>
                    <a:pt x="299558" y="22029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9" name="Formă liberă 5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YMwAAixAAAJg1AACaEgAAAAAAACYAAAAIAAAA//////////8="/>
                </a:ext>
              </a:extLst>
            </p:cNvSpPr>
            <p:nvPr/>
          </p:nvSpPr>
          <p:spPr>
            <a:xfrm>
              <a:off x="8427720" y="2689225"/>
              <a:ext cx="284480" cy="334645"/>
            </a:xfrm>
            <a:custGeom>
              <a:avLst/>
              <a:gdLst/>
              <a:ahLst/>
              <a:cxnLst/>
              <a:rect l="0" t="0" r="284480" b="334645"/>
              <a:pathLst>
                <a:path w="284480" h="334645">
                  <a:moveTo>
                    <a:pt x="99041" y="290900"/>
                  </a:moveTo>
                  <a:cubicBezTo>
                    <a:pt x="130650" y="290900"/>
                    <a:pt x="160152" y="260279"/>
                    <a:pt x="191761" y="249343"/>
                  </a:cubicBezTo>
                  <a:cubicBezTo>
                    <a:pt x="172795" y="262466"/>
                    <a:pt x="132757" y="293087"/>
                    <a:pt x="99041" y="301836"/>
                  </a:cubicBezTo>
                  <a:cubicBezTo>
                    <a:pt x="59003" y="312772"/>
                    <a:pt x="0" y="314960"/>
                    <a:pt x="0" y="271215"/>
                  </a:cubicBezTo>
                  <a:cubicBezTo>
                    <a:pt x="12644" y="269028"/>
                    <a:pt x="2107" y="288713"/>
                    <a:pt x="8429" y="290900"/>
                  </a:cubicBezTo>
                  <a:cubicBezTo>
                    <a:pt x="80076" y="323708"/>
                    <a:pt x="136972" y="247156"/>
                    <a:pt x="204404" y="238407"/>
                  </a:cubicBezTo>
                  <a:cubicBezTo>
                    <a:pt x="206511" y="227471"/>
                    <a:pt x="210726" y="218722"/>
                    <a:pt x="210726" y="205598"/>
                  </a:cubicBezTo>
                  <a:cubicBezTo>
                    <a:pt x="229691" y="185913"/>
                    <a:pt x="276051" y="100612"/>
                    <a:pt x="263407" y="48118"/>
                  </a:cubicBezTo>
                  <a:cubicBezTo>
                    <a:pt x="259193" y="26246"/>
                    <a:pt x="229691" y="0"/>
                    <a:pt x="212833" y="32808"/>
                  </a:cubicBezTo>
                  <a:cubicBezTo>
                    <a:pt x="204404" y="19685"/>
                    <a:pt x="225477" y="8748"/>
                    <a:pt x="240228" y="10936"/>
                  </a:cubicBezTo>
                  <a:cubicBezTo>
                    <a:pt x="263407" y="13123"/>
                    <a:pt x="276051" y="39370"/>
                    <a:pt x="278158" y="65616"/>
                  </a:cubicBezTo>
                  <a:cubicBezTo>
                    <a:pt x="284480" y="122484"/>
                    <a:pt x="233906" y="196850"/>
                    <a:pt x="225477" y="231845"/>
                  </a:cubicBezTo>
                  <a:cubicBezTo>
                    <a:pt x="280265" y="229658"/>
                    <a:pt x="265515" y="334645"/>
                    <a:pt x="210726" y="299649"/>
                  </a:cubicBezTo>
                  <a:cubicBezTo>
                    <a:pt x="204404" y="284338"/>
                    <a:pt x="206511" y="262466"/>
                    <a:pt x="200190" y="247156"/>
                  </a:cubicBezTo>
                  <a:cubicBezTo>
                    <a:pt x="164366" y="247156"/>
                    <a:pt x="132757" y="277777"/>
                    <a:pt x="99041" y="290900"/>
                  </a:cubicBezTo>
                  <a:close/>
                  <a:moveTo>
                    <a:pt x="214940" y="234032"/>
                  </a:moveTo>
                  <a:cubicBezTo>
                    <a:pt x="236013" y="183726"/>
                    <a:pt x="273944" y="137795"/>
                    <a:pt x="269729" y="78740"/>
                  </a:cubicBezTo>
                  <a:cubicBezTo>
                    <a:pt x="265515" y="142169"/>
                    <a:pt x="221262" y="181539"/>
                    <a:pt x="214940" y="234032"/>
                  </a:cubicBezTo>
                  <a:close/>
                  <a:moveTo>
                    <a:pt x="240228" y="240594"/>
                  </a:moveTo>
                  <a:cubicBezTo>
                    <a:pt x="246549" y="258092"/>
                    <a:pt x="254978" y="264653"/>
                    <a:pt x="248657" y="279964"/>
                  </a:cubicBezTo>
                  <a:cubicBezTo>
                    <a:pt x="269729" y="273402"/>
                    <a:pt x="250764" y="244968"/>
                    <a:pt x="240228" y="240594"/>
                  </a:cubicBezTo>
                  <a:close/>
                  <a:moveTo>
                    <a:pt x="219155" y="240594"/>
                  </a:moveTo>
                  <a:cubicBezTo>
                    <a:pt x="210726" y="249343"/>
                    <a:pt x="210726" y="273402"/>
                    <a:pt x="214940" y="286526"/>
                  </a:cubicBezTo>
                  <a:cubicBezTo>
                    <a:pt x="227584" y="288713"/>
                    <a:pt x="231799" y="295275"/>
                    <a:pt x="242335" y="290900"/>
                  </a:cubicBezTo>
                  <a:cubicBezTo>
                    <a:pt x="252871" y="264653"/>
                    <a:pt x="240228" y="242781"/>
                    <a:pt x="219155" y="240594"/>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8" name="Formă liberă 5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TMwAAmhAAAJg1AAB2EgAAAAAAACYAAAAIAAAA//////////8="/>
                </a:ext>
              </a:extLst>
            </p:cNvSpPr>
            <p:nvPr/>
          </p:nvSpPr>
          <p:spPr>
            <a:xfrm>
              <a:off x="8424545" y="2698750"/>
              <a:ext cx="287655" cy="302260"/>
            </a:xfrm>
            <a:custGeom>
              <a:avLst/>
              <a:gdLst/>
              <a:ahLst/>
              <a:cxnLst/>
              <a:rect l="0" t="0" r="287655" b="302260"/>
              <a:pathLst>
                <a:path w="287655" h="302260">
                  <a:moveTo>
                    <a:pt x="54992" y="302260"/>
                  </a:moveTo>
                  <a:cubicBezTo>
                    <a:pt x="33841" y="302260"/>
                    <a:pt x="19035" y="297879"/>
                    <a:pt x="10575" y="286928"/>
                  </a:cubicBezTo>
                  <a:cubicBezTo>
                    <a:pt x="4230" y="282547"/>
                    <a:pt x="0" y="273786"/>
                    <a:pt x="0" y="262835"/>
                  </a:cubicBezTo>
                  <a:cubicBezTo>
                    <a:pt x="0" y="262835"/>
                    <a:pt x="0" y="262835"/>
                    <a:pt x="0" y="262835"/>
                  </a:cubicBezTo>
                  <a:cubicBezTo>
                    <a:pt x="2115" y="260644"/>
                    <a:pt x="2115" y="260644"/>
                    <a:pt x="2115" y="260644"/>
                  </a:cubicBezTo>
                  <a:cubicBezTo>
                    <a:pt x="4230" y="260644"/>
                    <a:pt x="6345" y="260644"/>
                    <a:pt x="8460" y="262835"/>
                  </a:cubicBezTo>
                  <a:cubicBezTo>
                    <a:pt x="10575" y="265025"/>
                    <a:pt x="10575" y="269406"/>
                    <a:pt x="10575" y="271596"/>
                  </a:cubicBezTo>
                  <a:cubicBezTo>
                    <a:pt x="10575" y="275977"/>
                    <a:pt x="10575" y="280357"/>
                    <a:pt x="12690" y="280357"/>
                  </a:cubicBezTo>
                  <a:cubicBezTo>
                    <a:pt x="23266" y="286928"/>
                    <a:pt x="35956" y="289118"/>
                    <a:pt x="48647" y="289118"/>
                  </a:cubicBezTo>
                  <a:cubicBezTo>
                    <a:pt x="78259" y="289118"/>
                    <a:pt x="103640" y="273786"/>
                    <a:pt x="133251" y="258454"/>
                  </a:cubicBezTo>
                  <a:cubicBezTo>
                    <a:pt x="156518" y="245312"/>
                    <a:pt x="179784" y="232171"/>
                    <a:pt x="205165" y="227790"/>
                  </a:cubicBezTo>
                  <a:cubicBezTo>
                    <a:pt x="205165" y="227790"/>
                    <a:pt x="205165" y="227790"/>
                    <a:pt x="205165" y="227790"/>
                  </a:cubicBezTo>
                  <a:cubicBezTo>
                    <a:pt x="209395" y="219029"/>
                    <a:pt x="211511" y="210268"/>
                    <a:pt x="211511" y="197126"/>
                  </a:cubicBezTo>
                  <a:cubicBezTo>
                    <a:pt x="211511" y="197126"/>
                    <a:pt x="211511" y="197126"/>
                    <a:pt x="211511" y="197126"/>
                  </a:cubicBezTo>
                  <a:cubicBezTo>
                    <a:pt x="211511" y="197126"/>
                    <a:pt x="211511" y="197126"/>
                    <a:pt x="211511" y="197126"/>
                  </a:cubicBezTo>
                  <a:cubicBezTo>
                    <a:pt x="230547" y="177413"/>
                    <a:pt x="279194" y="91992"/>
                    <a:pt x="264388" y="39425"/>
                  </a:cubicBezTo>
                  <a:cubicBezTo>
                    <a:pt x="262273" y="26283"/>
                    <a:pt x="247467" y="8761"/>
                    <a:pt x="234777" y="8761"/>
                  </a:cubicBezTo>
                  <a:cubicBezTo>
                    <a:pt x="228431" y="8761"/>
                    <a:pt x="222086" y="15332"/>
                    <a:pt x="217856" y="24093"/>
                  </a:cubicBezTo>
                  <a:cubicBezTo>
                    <a:pt x="215741" y="26283"/>
                    <a:pt x="215741" y="26283"/>
                    <a:pt x="215741" y="26283"/>
                  </a:cubicBezTo>
                  <a:cubicBezTo>
                    <a:pt x="213626" y="24093"/>
                    <a:pt x="213626" y="24093"/>
                    <a:pt x="213626" y="24093"/>
                  </a:cubicBezTo>
                  <a:cubicBezTo>
                    <a:pt x="211511" y="19713"/>
                    <a:pt x="211511" y="17522"/>
                    <a:pt x="213626" y="13142"/>
                  </a:cubicBezTo>
                  <a:cubicBezTo>
                    <a:pt x="217856" y="4381"/>
                    <a:pt x="230547" y="0"/>
                    <a:pt x="241122" y="0"/>
                  </a:cubicBezTo>
                  <a:cubicBezTo>
                    <a:pt x="241122" y="0"/>
                    <a:pt x="241122" y="0"/>
                    <a:pt x="243237" y="0"/>
                  </a:cubicBezTo>
                  <a:cubicBezTo>
                    <a:pt x="268619" y="2190"/>
                    <a:pt x="281309" y="30664"/>
                    <a:pt x="283424" y="56948"/>
                  </a:cubicBezTo>
                  <a:cubicBezTo>
                    <a:pt x="287655" y="96373"/>
                    <a:pt x="264388" y="144559"/>
                    <a:pt x="247467" y="181794"/>
                  </a:cubicBezTo>
                  <a:cubicBezTo>
                    <a:pt x="239007" y="197126"/>
                    <a:pt x="232662" y="210268"/>
                    <a:pt x="230547" y="221219"/>
                  </a:cubicBezTo>
                  <a:cubicBezTo>
                    <a:pt x="253813" y="221219"/>
                    <a:pt x="264388" y="240932"/>
                    <a:pt x="264388" y="260644"/>
                  </a:cubicBezTo>
                  <a:cubicBezTo>
                    <a:pt x="264388" y="280357"/>
                    <a:pt x="253813" y="300070"/>
                    <a:pt x="234777" y="300070"/>
                  </a:cubicBezTo>
                  <a:cubicBezTo>
                    <a:pt x="226316" y="300070"/>
                    <a:pt x="219971" y="297879"/>
                    <a:pt x="211511" y="293499"/>
                  </a:cubicBezTo>
                  <a:cubicBezTo>
                    <a:pt x="211511" y="291309"/>
                    <a:pt x="211511" y="291309"/>
                    <a:pt x="211511" y="291309"/>
                  </a:cubicBezTo>
                  <a:cubicBezTo>
                    <a:pt x="211511" y="291309"/>
                    <a:pt x="211511" y="291309"/>
                    <a:pt x="211511" y="291309"/>
                  </a:cubicBezTo>
                  <a:cubicBezTo>
                    <a:pt x="207280" y="284738"/>
                    <a:pt x="207280" y="273786"/>
                    <a:pt x="205165" y="262835"/>
                  </a:cubicBezTo>
                  <a:cubicBezTo>
                    <a:pt x="205165" y="254074"/>
                    <a:pt x="205165" y="247503"/>
                    <a:pt x="203050" y="240932"/>
                  </a:cubicBezTo>
                  <a:cubicBezTo>
                    <a:pt x="200935" y="240932"/>
                    <a:pt x="200935" y="240932"/>
                    <a:pt x="198820" y="240932"/>
                  </a:cubicBezTo>
                  <a:cubicBezTo>
                    <a:pt x="194590" y="243122"/>
                    <a:pt x="194590" y="243122"/>
                    <a:pt x="194590" y="243122"/>
                  </a:cubicBezTo>
                  <a:cubicBezTo>
                    <a:pt x="192475" y="245312"/>
                    <a:pt x="188244" y="247503"/>
                    <a:pt x="184014" y="251883"/>
                  </a:cubicBezTo>
                  <a:cubicBezTo>
                    <a:pt x="162863" y="265025"/>
                    <a:pt x="129021" y="289118"/>
                    <a:pt x="101525" y="295689"/>
                  </a:cubicBezTo>
                  <a:cubicBezTo>
                    <a:pt x="86719" y="300070"/>
                    <a:pt x="69798" y="302260"/>
                    <a:pt x="54992" y="302260"/>
                  </a:cubicBezTo>
                  <a:close/>
                  <a:moveTo>
                    <a:pt x="10575" y="282547"/>
                  </a:moveTo>
                  <a:cubicBezTo>
                    <a:pt x="10575" y="284738"/>
                    <a:pt x="10575" y="284738"/>
                    <a:pt x="12690" y="284738"/>
                  </a:cubicBezTo>
                  <a:cubicBezTo>
                    <a:pt x="21151" y="293499"/>
                    <a:pt x="35956" y="300070"/>
                    <a:pt x="54992" y="300070"/>
                  </a:cubicBezTo>
                  <a:cubicBezTo>
                    <a:pt x="69798" y="300070"/>
                    <a:pt x="86719" y="295689"/>
                    <a:pt x="101525" y="293499"/>
                  </a:cubicBezTo>
                  <a:cubicBezTo>
                    <a:pt x="129021" y="284738"/>
                    <a:pt x="160748" y="262835"/>
                    <a:pt x="181899" y="249693"/>
                  </a:cubicBezTo>
                  <a:cubicBezTo>
                    <a:pt x="173439" y="251883"/>
                    <a:pt x="164978" y="256264"/>
                    <a:pt x="158633" y="260644"/>
                  </a:cubicBezTo>
                  <a:cubicBezTo>
                    <a:pt x="139597" y="271596"/>
                    <a:pt x="120561" y="282547"/>
                    <a:pt x="101525" y="282547"/>
                  </a:cubicBezTo>
                  <a:cubicBezTo>
                    <a:pt x="93064" y="282547"/>
                    <a:pt x="93064" y="282547"/>
                    <a:pt x="93064" y="282547"/>
                  </a:cubicBezTo>
                  <a:cubicBezTo>
                    <a:pt x="101525" y="280357"/>
                    <a:pt x="101525" y="280357"/>
                    <a:pt x="101525" y="280357"/>
                  </a:cubicBezTo>
                  <a:cubicBezTo>
                    <a:pt x="114215" y="275977"/>
                    <a:pt x="124791" y="269406"/>
                    <a:pt x="137482" y="262835"/>
                  </a:cubicBezTo>
                  <a:cubicBezTo>
                    <a:pt x="158633" y="249693"/>
                    <a:pt x="179784" y="236551"/>
                    <a:pt x="203050" y="236551"/>
                  </a:cubicBezTo>
                  <a:cubicBezTo>
                    <a:pt x="203050" y="236551"/>
                    <a:pt x="203050" y="236551"/>
                    <a:pt x="203050" y="236551"/>
                  </a:cubicBezTo>
                  <a:cubicBezTo>
                    <a:pt x="205165" y="236551"/>
                    <a:pt x="205165" y="236551"/>
                    <a:pt x="205165" y="236551"/>
                  </a:cubicBezTo>
                  <a:cubicBezTo>
                    <a:pt x="205165" y="236551"/>
                    <a:pt x="205165" y="236551"/>
                    <a:pt x="205165" y="236551"/>
                  </a:cubicBezTo>
                  <a:cubicBezTo>
                    <a:pt x="205165" y="236551"/>
                    <a:pt x="205165" y="236551"/>
                    <a:pt x="205165" y="236551"/>
                  </a:cubicBezTo>
                  <a:cubicBezTo>
                    <a:pt x="205165" y="238742"/>
                    <a:pt x="205165" y="238742"/>
                    <a:pt x="205165" y="238742"/>
                  </a:cubicBezTo>
                  <a:cubicBezTo>
                    <a:pt x="207280" y="245312"/>
                    <a:pt x="209395" y="254074"/>
                    <a:pt x="209395" y="262835"/>
                  </a:cubicBezTo>
                  <a:cubicBezTo>
                    <a:pt x="209395" y="271596"/>
                    <a:pt x="211511" y="282547"/>
                    <a:pt x="213626" y="289118"/>
                  </a:cubicBezTo>
                  <a:cubicBezTo>
                    <a:pt x="219971" y="293499"/>
                    <a:pt x="228431" y="295689"/>
                    <a:pt x="234777" y="295689"/>
                  </a:cubicBezTo>
                  <a:cubicBezTo>
                    <a:pt x="249583" y="295689"/>
                    <a:pt x="258043" y="282547"/>
                    <a:pt x="260158" y="269406"/>
                  </a:cubicBezTo>
                  <a:cubicBezTo>
                    <a:pt x="258043" y="271596"/>
                    <a:pt x="255928" y="273786"/>
                    <a:pt x="251698" y="273786"/>
                  </a:cubicBezTo>
                  <a:cubicBezTo>
                    <a:pt x="249583" y="273786"/>
                    <a:pt x="249583" y="273786"/>
                    <a:pt x="249583" y="273786"/>
                  </a:cubicBezTo>
                  <a:cubicBezTo>
                    <a:pt x="249583" y="278167"/>
                    <a:pt x="247467" y="280357"/>
                    <a:pt x="247467" y="282547"/>
                  </a:cubicBezTo>
                  <a:cubicBezTo>
                    <a:pt x="247467" y="282547"/>
                    <a:pt x="247467" y="282547"/>
                    <a:pt x="247467" y="282547"/>
                  </a:cubicBezTo>
                  <a:cubicBezTo>
                    <a:pt x="247467" y="282547"/>
                    <a:pt x="247467" y="282547"/>
                    <a:pt x="247467" y="282547"/>
                  </a:cubicBezTo>
                  <a:cubicBezTo>
                    <a:pt x="243237" y="284738"/>
                    <a:pt x="241122" y="284738"/>
                    <a:pt x="239007" y="284738"/>
                  </a:cubicBezTo>
                  <a:cubicBezTo>
                    <a:pt x="239007" y="284738"/>
                    <a:pt x="239007" y="284738"/>
                    <a:pt x="239007" y="284738"/>
                  </a:cubicBezTo>
                  <a:cubicBezTo>
                    <a:pt x="234777" y="284738"/>
                    <a:pt x="230547" y="284738"/>
                    <a:pt x="228431" y="282547"/>
                  </a:cubicBezTo>
                  <a:cubicBezTo>
                    <a:pt x="224201" y="282547"/>
                    <a:pt x="222086" y="280357"/>
                    <a:pt x="217856" y="280357"/>
                  </a:cubicBezTo>
                  <a:cubicBezTo>
                    <a:pt x="217856" y="280357"/>
                    <a:pt x="217856" y="280357"/>
                    <a:pt x="217856" y="280357"/>
                  </a:cubicBezTo>
                  <a:cubicBezTo>
                    <a:pt x="217856" y="280357"/>
                    <a:pt x="217856" y="280357"/>
                    <a:pt x="217856" y="280357"/>
                  </a:cubicBezTo>
                  <a:cubicBezTo>
                    <a:pt x="211511" y="267215"/>
                    <a:pt x="211511" y="240932"/>
                    <a:pt x="219971" y="229980"/>
                  </a:cubicBezTo>
                  <a:cubicBezTo>
                    <a:pt x="222086" y="229980"/>
                    <a:pt x="222086" y="229980"/>
                    <a:pt x="222086" y="229980"/>
                  </a:cubicBezTo>
                  <a:cubicBezTo>
                    <a:pt x="222086" y="229980"/>
                    <a:pt x="222086" y="229980"/>
                    <a:pt x="222086" y="229980"/>
                  </a:cubicBezTo>
                  <a:cubicBezTo>
                    <a:pt x="232662" y="232171"/>
                    <a:pt x="241122" y="236551"/>
                    <a:pt x="245352" y="245312"/>
                  </a:cubicBezTo>
                  <a:cubicBezTo>
                    <a:pt x="249583" y="254074"/>
                    <a:pt x="251698" y="262835"/>
                    <a:pt x="249583" y="271596"/>
                  </a:cubicBezTo>
                  <a:cubicBezTo>
                    <a:pt x="249583" y="271596"/>
                    <a:pt x="249583" y="271596"/>
                    <a:pt x="249583" y="271596"/>
                  </a:cubicBezTo>
                  <a:cubicBezTo>
                    <a:pt x="255928" y="260644"/>
                    <a:pt x="251698" y="254074"/>
                    <a:pt x="247467" y="245312"/>
                  </a:cubicBezTo>
                  <a:cubicBezTo>
                    <a:pt x="245352" y="240932"/>
                    <a:pt x="243237" y="238742"/>
                    <a:pt x="241122" y="232171"/>
                  </a:cubicBezTo>
                  <a:cubicBezTo>
                    <a:pt x="241122" y="229980"/>
                    <a:pt x="241122" y="229980"/>
                    <a:pt x="241122" y="229980"/>
                  </a:cubicBezTo>
                  <a:cubicBezTo>
                    <a:pt x="243237" y="229980"/>
                    <a:pt x="243237" y="229980"/>
                    <a:pt x="243237" y="229980"/>
                  </a:cubicBezTo>
                  <a:cubicBezTo>
                    <a:pt x="247467" y="232171"/>
                    <a:pt x="255928" y="238742"/>
                    <a:pt x="260158" y="247503"/>
                  </a:cubicBezTo>
                  <a:cubicBezTo>
                    <a:pt x="255928" y="234361"/>
                    <a:pt x="245352" y="223410"/>
                    <a:pt x="228431" y="223410"/>
                  </a:cubicBezTo>
                  <a:cubicBezTo>
                    <a:pt x="226316" y="223410"/>
                    <a:pt x="226316" y="223410"/>
                    <a:pt x="226316" y="223410"/>
                  </a:cubicBezTo>
                  <a:cubicBezTo>
                    <a:pt x="226316" y="221219"/>
                    <a:pt x="226316" y="221219"/>
                    <a:pt x="226316" y="221219"/>
                  </a:cubicBezTo>
                  <a:cubicBezTo>
                    <a:pt x="228431" y="212458"/>
                    <a:pt x="236892" y="197126"/>
                    <a:pt x="243237" y="179604"/>
                  </a:cubicBezTo>
                  <a:cubicBezTo>
                    <a:pt x="262273" y="142369"/>
                    <a:pt x="283424" y="96373"/>
                    <a:pt x="281309" y="56948"/>
                  </a:cubicBezTo>
                  <a:cubicBezTo>
                    <a:pt x="277079" y="32854"/>
                    <a:pt x="266503" y="6571"/>
                    <a:pt x="243237" y="4381"/>
                  </a:cubicBezTo>
                  <a:cubicBezTo>
                    <a:pt x="232662" y="2190"/>
                    <a:pt x="219971" y="8761"/>
                    <a:pt x="215741" y="15332"/>
                  </a:cubicBezTo>
                  <a:cubicBezTo>
                    <a:pt x="215741" y="15332"/>
                    <a:pt x="215741" y="17522"/>
                    <a:pt x="215741" y="19713"/>
                  </a:cubicBezTo>
                  <a:cubicBezTo>
                    <a:pt x="222086" y="8761"/>
                    <a:pt x="230547" y="6571"/>
                    <a:pt x="234777" y="6571"/>
                  </a:cubicBezTo>
                  <a:cubicBezTo>
                    <a:pt x="249583" y="6571"/>
                    <a:pt x="264388" y="24093"/>
                    <a:pt x="268619" y="39425"/>
                  </a:cubicBezTo>
                  <a:cubicBezTo>
                    <a:pt x="281309" y="91992"/>
                    <a:pt x="232662" y="177413"/>
                    <a:pt x="213626" y="199316"/>
                  </a:cubicBezTo>
                  <a:cubicBezTo>
                    <a:pt x="215741" y="210268"/>
                    <a:pt x="211511" y="219029"/>
                    <a:pt x="209395" y="227790"/>
                  </a:cubicBezTo>
                  <a:cubicBezTo>
                    <a:pt x="207280" y="229980"/>
                    <a:pt x="207280" y="229980"/>
                    <a:pt x="207280" y="229980"/>
                  </a:cubicBezTo>
                  <a:cubicBezTo>
                    <a:pt x="207280" y="229980"/>
                    <a:pt x="207280" y="229980"/>
                    <a:pt x="207280" y="229980"/>
                  </a:cubicBezTo>
                  <a:cubicBezTo>
                    <a:pt x="181899" y="234361"/>
                    <a:pt x="158633" y="247503"/>
                    <a:pt x="135367" y="260644"/>
                  </a:cubicBezTo>
                  <a:cubicBezTo>
                    <a:pt x="107870" y="275977"/>
                    <a:pt x="78259" y="291309"/>
                    <a:pt x="48647" y="291309"/>
                  </a:cubicBezTo>
                  <a:cubicBezTo>
                    <a:pt x="35956" y="291309"/>
                    <a:pt x="23266" y="289118"/>
                    <a:pt x="10575" y="282547"/>
                  </a:cubicBezTo>
                  <a:cubicBezTo>
                    <a:pt x="10575" y="282547"/>
                    <a:pt x="10575" y="282547"/>
                    <a:pt x="10575" y="282547"/>
                  </a:cubicBezTo>
                  <a:close/>
                  <a:moveTo>
                    <a:pt x="219971" y="278167"/>
                  </a:moveTo>
                  <a:cubicBezTo>
                    <a:pt x="224201" y="278167"/>
                    <a:pt x="226316" y="278167"/>
                    <a:pt x="228431" y="280357"/>
                  </a:cubicBezTo>
                  <a:cubicBezTo>
                    <a:pt x="234777" y="282547"/>
                    <a:pt x="239007" y="282547"/>
                    <a:pt x="245352" y="280357"/>
                  </a:cubicBezTo>
                  <a:cubicBezTo>
                    <a:pt x="249583" y="269406"/>
                    <a:pt x="249583" y="256264"/>
                    <a:pt x="243237" y="247503"/>
                  </a:cubicBezTo>
                  <a:cubicBezTo>
                    <a:pt x="239007" y="240932"/>
                    <a:pt x="230547" y="234361"/>
                    <a:pt x="222086" y="234361"/>
                  </a:cubicBezTo>
                  <a:cubicBezTo>
                    <a:pt x="215741" y="243122"/>
                    <a:pt x="215741" y="265025"/>
                    <a:pt x="219971" y="278167"/>
                  </a:cubicBezTo>
                  <a:close/>
                  <a:moveTo>
                    <a:pt x="188244" y="240932"/>
                  </a:moveTo>
                  <a:cubicBezTo>
                    <a:pt x="171323" y="245312"/>
                    <a:pt x="154403" y="256264"/>
                    <a:pt x="137482" y="265025"/>
                  </a:cubicBezTo>
                  <a:cubicBezTo>
                    <a:pt x="129021" y="269406"/>
                    <a:pt x="120561" y="273786"/>
                    <a:pt x="112100" y="278167"/>
                  </a:cubicBezTo>
                  <a:cubicBezTo>
                    <a:pt x="126906" y="275977"/>
                    <a:pt x="141712" y="267215"/>
                    <a:pt x="156518" y="258454"/>
                  </a:cubicBezTo>
                  <a:cubicBezTo>
                    <a:pt x="167093" y="251883"/>
                    <a:pt x="177669" y="245312"/>
                    <a:pt x="188244" y="240932"/>
                  </a:cubicBezTo>
                  <a:close/>
                  <a:moveTo>
                    <a:pt x="4230" y="265025"/>
                  </a:moveTo>
                  <a:cubicBezTo>
                    <a:pt x="4230" y="269406"/>
                    <a:pt x="6345" y="273786"/>
                    <a:pt x="8460" y="278167"/>
                  </a:cubicBezTo>
                  <a:cubicBezTo>
                    <a:pt x="6345" y="278167"/>
                    <a:pt x="6345" y="273786"/>
                    <a:pt x="6345" y="271596"/>
                  </a:cubicBezTo>
                  <a:cubicBezTo>
                    <a:pt x="6345" y="269406"/>
                    <a:pt x="8460" y="267215"/>
                    <a:pt x="6345" y="265025"/>
                  </a:cubicBezTo>
                  <a:cubicBezTo>
                    <a:pt x="6345" y="265025"/>
                    <a:pt x="6345" y="265025"/>
                    <a:pt x="4230" y="265025"/>
                  </a:cubicBezTo>
                  <a:close/>
                  <a:moveTo>
                    <a:pt x="245352" y="236551"/>
                  </a:moveTo>
                  <a:cubicBezTo>
                    <a:pt x="247467" y="238742"/>
                    <a:pt x="249583" y="240932"/>
                    <a:pt x="249583" y="243122"/>
                  </a:cubicBezTo>
                  <a:cubicBezTo>
                    <a:pt x="253813" y="251883"/>
                    <a:pt x="258043" y="258454"/>
                    <a:pt x="253813" y="269406"/>
                  </a:cubicBezTo>
                  <a:cubicBezTo>
                    <a:pt x="258043" y="267215"/>
                    <a:pt x="260158" y="265025"/>
                    <a:pt x="260158" y="260644"/>
                  </a:cubicBezTo>
                  <a:cubicBezTo>
                    <a:pt x="260158" y="251883"/>
                    <a:pt x="251698" y="240932"/>
                    <a:pt x="245352" y="236551"/>
                  </a:cubicBezTo>
                  <a:close/>
                  <a:moveTo>
                    <a:pt x="215741" y="236551"/>
                  </a:moveTo>
                  <a:cubicBezTo>
                    <a:pt x="217856" y="225600"/>
                    <a:pt x="217856" y="225600"/>
                    <a:pt x="217856" y="225600"/>
                  </a:cubicBezTo>
                  <a:cubicBezTo>
                    <a:pt x="219971" y="201507"/>
                    <a:pt x="230547" y="179604"/>
                    <a:pt x="241122" y="157701"/>
                  </a:cubicBezTo>
                  <a:cubicBezTo>
                    <a:pt x="255928" y="131417"/>
                    <a:pt x="268619" y="102944"/>
                    <a:pt x="270734" y="70089"/>
                  </a:cubicBezTo>
                  <a:cubicBezTo>
                    <a:pt x="274964" y="70089"/>
                    <a:pt x="274964" y="70089"/>
                    <a:pt x="274964" y="70089"/>
                  </a:cubicBezTo>
                  <a:cubicBezTo>
                    <a:pt x="277079" y="111705"/>
                    <a:pt x="258043" y="148940"/>
                    <a:pt x="241122" y="183984"/>
                  </a:cubicBezTo>
                  <a:cubicBezTo>
                    <a:pt x="232662" y="197126"/>
                    <a:pt x="226316" y="212458"/>
                    <a:pt x="219971" y="225600"/>
                  </a:cubicBezTo>
                  <a:lnTo>
                    <a:pt x="215741" y="236551"/>
                  </a:lnTo>
                  <a:close/>
                  <a:moveTo>
                    <a:pt x="270734" y="96373"/>
                  </a:moveTo>
                  <a:cubicBezTo>
                    <a:pt x="264388" y="118276"/>
                    <a:pt x="253813" y="137988"/>
                    <a:pt x="245352" y="157701"/>
                  </a:cubicBezTo>
                  <a:cubicBezTo>
                    <a:pt x="234777" y="177413"/>
                    <a:pt x="226316" y="194936"/>
                    <a:pt x="222086" y="212458"/>
                  </a:cubicBezTo>
                  <a:cubicBezTo>
                    <a:pt x="228431" y="201507"/>
                    <a:pt x="232662" y="192746"/>
                    <a:pt x="236892" y="181794"/>
                  </a:cubicBezTo>
                  <a:cubicBezTo>
                    <a:pt x="251698" y="155511"/>
                    <a:pt x="266503" y="127037"/>
                    <a:pt x="270734" y="9637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30" name="Obiect1" descr="Un substituent gol pentru a adăuga o imagine. Faceți clic pe substituent și selectați imaginea pe care doriți s-o adăugați."/>
          <p:cNvSpPr>
            <a:spLocks noGrp="1" noChangeArrowheads="1"/>
            <a:extLst>
              <a:ext uri="smNativeData">
                <pr:smNativeData xmlns:pr="smNativeData" val="SMDATA_13_zc3kZRMAAAAlAAAAZAAAAC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AfIgAAQgMAAIk0AABwEQAAEAAAACYAAAAIAAAAAYAAAP8fAAA="/>
              </a:ext>
            </a:extLst>
          </p:cNvSpPr>
          <p:nvPr>
            <p:ph type="pic" sz="quarter" idx="18"/>
          </p:nvPr>
        </p:nvSpPr>
        <p:spPr>
          <a:xfrm>
            <a:off x="5546725" y="529590"/>
            <a:ext cx="2993390" cy="230505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grpSp>
        <p:nvGrpSpPr>
          <p:cNvPr id="31" name="Grup 111"/>
          <p:cNvGrpSpPr>
            <a:extLst>
              <a:ext uri="smNativeData">
                <pr:smNativeData xmlns:pr="smNativeData" val="SMDATA_7_zc3kZRMAAAAlAAAAAQAAAA8BAAAAkAAAAEgAAACQAAAASAAAAAAAAAAAAAAAAAAAABcAAAAUAAAAAAAAAAAAAAD/fwAA/38AAAAAAAAJAAAABAAAAAEgASAMAAAAEAAAAAAAAAAAAAAAAAAAAAAAAAAfAAAAVAAAAAAAAAAAAAAAAAAAAAAAAAAAAAAAAAAAAAAAAAAAAAAAAAAAAAAAAAAAAAAAAAAAAAAAAAAAAAAAAAAAAAAAAAAAAAAAAAAAAAAAAAAAAAAAAAAAACEAAAAYAAAAFAAAAL4gAAD3EwAAmDUAAKQkAAAQAAAAJgAAAAgAAAD/////AAAAAA=="/>
              </a:ext>
            </a:extLst>
          </p:cNvGrpSpPr>
          <p:nvPr/>
        </p:nvGrpSpPr>
        <p:grpSpPr>
          <a:xfrm>
            <a:off x="5322570" y="3245485"/>
            <a:ext cx="3389630" cy="2710815"/>
            <a:chOff x="5322570" y="3245485"/>
            <a:chExt cx="3389630" cy="2710815"/>
          </a:xfrm>
        </p:grpSpPr>
        <p:sp>
          <p:nvSpPr>
            <p:cNvPr id="43" name="Curbă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jIQAAbhYAADMhAAAZIgAAAAAAACYAAAAIAAAA//////////8="/>
                </a:ext>
              </a:extLst>
            </p:cNvSpPr>
            <p:nvPr/>
          </p:nvSpPr>
          <p:spPr>
            <a:xfrm>
              <a:off x="5386705" y="3646170"/>
              <a:ext cx="10160" cy="1896745"/>
            </a:xfrm>
            <a:custGeom>
              <a:avLst/>
              <a:gdLst/>
              <a:ahLst/>
              <a:cxnLst/>
              <a:rect l="0" t="0" r="10160" b="1896745"/>
              <a:pathLst>
                <a:path w="10160" h="1896745">
                  <a:moveTo>
                    <a:pt x="6096" y="0"/>
                  </a:moveTo>
                  <a:cubicBezTo>
                    <a:pt x="8128" y="159518"/>
                    <a:pt x="8128" y="316852"/>
                    <a:pt x="8128" y="474186"/>
                  </a:cubicBezTo>
                  <a:cubicBezTo>
                    <a:pt x="8128" y="552853"/>
                    <a:pt x="6096" y="633705"/>
                    <a:pt x="6096" y="712371"/>
                  </a:cubicBezTo>
                  <a:cubicBezTo>
                    <a:pt x="6096" y="791038"/>
                    <a:pt x="6096" y="869705"/>
                    <a:pt x="8128" y="948372"/>
                  </a:cubicBezTo>
                  <a:cubicBezTo>
                    <a:pt x="8128" y="1107891"/>
                    <a:pt x="10160" y="1265225"/>
                    <a:pt x="8128" y="1422558"/>
                  </a:cubicBezTo>
                  <a:cubicBezTo>
                    <a:pt x="10160" y="1501225"/>
                    <a:pt x="8128" y="1582077"/>
                    <a:pt x="8128" y="1660744"/>
                  </a:cubicBezTo>
                  <a:cubicBezTo>
                    <a:pt x="8128" y="1739411"/>
                    <a:pt x="6096" y="1818078"/>
                    <a:pt x="6096" y="1896745"/>
                  </a:cubicBezTo>
                  <a:cubicBezTo>
                    <a:pt x="4064" y="1896745"/>
                    <a:pt x="4064" y="1896745"/>
                    <a:pt x="4064" y="1896745"/>
                  </a:cubicBezTo>
                  <a:cubicBezTo>
                    <a:pt x="4064" y="1818078"/>
                    <a:pt x="2032" y="1739411"/>
                    <a:pt x="2032" y="1660744"/>
                  </a:cubicBezTo>
                  <a:cubicBezTo>
                    <a:pt x="2032" y="1582077"/>
                    <a:pt x="0" y="1501225"/>
                    <a:pt x="0" y="1422558"/>
                  </a:cubicBezTo>
                  <a:cubicBezTo>
                    <a:pt x="0" y="1265225"/>
                    <a:pt x="2032" y="1107891"/>
                    <a:pt x="2032" y="948372"/>
                  </a:cubicBezTo>
                  <a:cubicBezTo>
                    <a:pt x="4064" y="869705"/>
                    <a:pt x="4064" y="791038"/>
                    <a:pt x="4064" y="712371"/>
                  </a:cubicBezTo>
                  <a:cubicBezTo>
                    <a:pt x="4064" y="633705"/>
                    <a:pt x="2032" y="552853"/>
                    <a:pt x="2032" y="474186"/>
                  </a:cubicBezTo>
                  <a:cubicBezTo>
                    <a:pt x="0" y="316852"/>
                    <a:pt x="2032" y="159518"/>
                    <a:pt x="4064" y="0"/>
                  </a:cubicBezTo>
                  <a:lnTo>
                    <a:pt x="6096"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2" name="Formă liberă 4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fIwAAQCQAACozAABRJAAAAAAAACYAAAAIAAAA//////////8="/>
                </a:ext>
              </a:extLst>
            </p:cNvSpPr>
            <p:nvPr/>
          </p:nvSpPr>
          <p:spPr>
            <a:xfrm>
              <a:off x="5749925" y="5892800"/>
              <a:ext cx="2567305" cy="10795"/>
            </a:xfrm>
            <a:custGeom>
              <a:avLst/>
              <a:gdLst/>
              <a:ahLst/>
              <a:cxnLst/>
              <a:rect l="0" t="0" r="2567305" b="10795"/>
              <a:pathLst>
                <a:path w="2567305" h="10795">
                  <a:moveTo>
                    <a:pt x="0" y="4318"/>
                  </a:moveTo>
                  <a:cubicBezTo>
                    <a:pt x="213238" y="2159"/>
                    <a:pt x="426476" y="0"/>
                    <a:pt x="641826" y="2159"/>
                  </a:cubicBezTo>
                  <a:cubicBezTo>
                    <a:pt x="747389" y="2159"/>
                    <a:pt x="855064" y="4318"/>
                    <a:pt x="962739" y="4318"/>
                  </a:cubicBezTo>
                  <a:cubicBezTo>
                    <a:pt x="1068302" y="4318"/>
                    <a:pt x="1175977" y="2159"/>
                    <a:pt x="1283652" y="2159"/>
                  </a:cubicBezTo>
                  <a:cubicBezTo>
                    <a:pt x="1496890" y="2159"/>
                    <a:pt x="1710129" y="0"/>
                    <a:pt x="1925478" y="0"/>
                  </a:cubicBezTo>
                  <a:cubicBezTo>
                    <a:pt x="2031042" y="0"/>
                    <a:pt x="2138717" y="2159"/>
                    <a:pt x="2246391" y="2159"/>
                  </a:cubicBezTo>
                  <a:cubicBezTo>
                    <a:pt x="2351955" y="2159"/>
                    <a:pt x="2459630" y="2159"/>
                    <a:pt x="2567305" y="4318"/>
                  </a:cubicBezTo>
                  <a:cubicBezTo>
                    <a:pt x="2567305" y="4318"/>
                    <a:pt x="2567305" y="4318"/>
                    <a:pt x="2567305" y="4318"/>
                  </a:cubicBezTo>
                  <a:cubicBezTo>
                    <a:pt x="2459630" y="6477"/>
                    <a:pt x="2351955" y="6477"/>
                    <a:pt x="2246391" y="8636"/>
                  </a:cubicBezTo>
                  <a:cubicBezTo>
                    <a:pt x="2138717" y="8636"/>
                    <a:pt x="2031042" y="8636"/>
                    <a:pt x="1925478" y="8636"/>
                  </a:cubicBezTo>
                  <a:cubicBezTo>
                    <a:pt x="1710129" y="10795"/>
                    <a:pt x="1496890" y="8636"/>
                    <a:pt x="1283652" y="6477"/>
                  </a:cubicBezTo>
                  <a:cubicBezTo>
                    <a:pt x="1175977" y="6477"/>
                    <a:pt x="1068302" y="6477"/>
                    <a:pt x="962739" y="6477"/>
                  </a:cubicBezTo>
                  <a:cubicBezTo>
                    <a:pt x="855064" y="6477"/>
                    <a:pt x="747389" y="8636"/>
                    <a:pt x="641826" y="8636"/>
                  </a:cubicBezTo>
                  <a:cubicBezTo>
                    <a:pt x="426476" y="8636"/>
                    <a:pt x="213238" y="8636"/>
                    <a:pt x="0" y="43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1" name="Formă liberă 4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BIwAAWxQAABUzAABsFAAAAAAAACYAAAAIAAAA//////////8="/>
                </a:ext>
              </a:extLst>
            </p:cNvSpPr>
            <p:nvPr/>
          </p:nvSpPr>
          <p:spPr>
            <a:xfrm>
              <a:off x="5730875" y="3308985"/>
              <a:ext cx="2573020" cy="10795"/>
            </a:xfrm>
            <a:custGeom>
              <a:avLst/>
              <a:gdLst/>
              <a:ahLst/>
              <a:cxnLst/>
              <a:rect l="0" t="0" r="2573020" b="10795"/>
              <a:pathLst>
                <a:path w="2573020" h="10795">
                  <a:moveTo>
                    <a:pt x="0" y="4318"/>
                  </a:moveTo>
                  <a:cubicBezTo>
                    <a:pt x="213187" y="2159"/>
                    <a:pt x="428485" y="0"/>
                    <a:pt x="641672" y="2159"/>
                  </a:cubicBezTo>
                  <a:cubicBezTo>
                    <a:pt x="749321" y="2159"/>
                    <a:pt x="856970" y="4318"/>
                    <a:pt x="964619" y="4318"/>
                  </a:cubicBezTo>
                  <a:cubicBezTo>
                    <a:pt x="1072268" y="4318"/>
                    <a:pt x="1179916" y="2159"/>
                    <a:pt x="1285455" y="2159"/>
                  </a:cubicBezTo>
                  <a:cubicBezTo>
                    <a:pt x="1500752" y="2159"/>
                    <a:pt x="1716050" y="0"/>
                    <a:pt x="1929237" y="0"/>
                  </a:cubicBezTo>
                  <a:cubicBezTo>
                    <a:pt x="2036886" y="0"/>
                    <a:pt x="2144535" y="2159"/>
                    <a:pt x="2252184" y="2159"/>
                  </a:cubicBezTo>
                  <a:cubicBezTo>
                    <a:pt x="2357722" y="2159"/>
                    <a:pt x="2465371" y="2159"/>
                    <a:pt x="2573020" y="4318"/>
                  </a:cubicBezTo>
                  <a:cubicBezTo>
                    <a:pt x="2573020" y="6477"/>
                    <a:pt x="2573020" y="6477"/>
                    <a:pt x="2573020" y="6477"/>
                  </a:cubicBezTo>
                  <a:cubicBezTo>
                    <a:pt x="2465371" y="6477"/>
                    <a:pt x="2357722" y="8636"/>
                    <a:pt x="2252184" y="8636"/>
                  </a:cubicBezTo>
                  <a:cubicBezTo>
                    <a:pt x="2144535" y="8636"/>
                    <a:pt x="2036886" y="8636"/>
                    <a:pt x="1929237" y="8636"/>
                  </a:cubicBezTo>
                  <a:cubicBezTo>
                    <a:pt x="1716050" y="10795"/>
                    <a:pt x="1500752" y="8636"/>
                    <a:pt x="1285455" y="6477"/>
                  </a:cubicBezTo>
                  <a:cubicBezTo>
                    <a:pt x="1179916" y="6477"/>
                    <a:pt x="1072268" y="6477"/>
                    <a:pt x="964619" y="6477"/>
                  </a:cubicBezTo>
                  <a:cubicBezTo>
                    <a:pt x="856970" y="6477"/>
                    <a:pt x="749321" y="8636"/>
                    <a:pt x="641672" y="8636"/>
                  </a:cubicBezTo>
                  <a:cubicBezTo>
                    <a:pt x="428485" y="8636"/>
                    <a:pt x="213187" y="8636"/>
                    <a:pt x="0" y="6477"/>
                  </a:cubicBezTo>
                  <a:lnTo>
                    <a:pt x="0" y="4318"/>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0" name="Formă liberă 4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4NQAAoRYAAEY1AAAZIgAAAAAAACYAAAAIAAAA//////////8="/>
                </a:ext>
              </a:extLst>
            </p:cNvSpPr>
            <p:nvPr/>
          </p:nvSpPr>
          <p:spPr>
            <a:xfrm>
              <a:off x="8651240" y="3678555"/>
              <a:ext cx="8890" cy="1864360"/>
            </a:xfrm>
            <a:custGeom>
              <a:avLst/>
              <a:gdLst/>
              <a:ahLst/>
              <a:cxnLst/>
              <a:rect l="0" t="0" r="8890" b="1864360"/>
              <a:pathLst>
                <a:path w="8890" h="1864360">
                  <a:moveTo>
                    <a:pt x="4445" y="1864360"/>
                  </a:moveTo>
                  <a:cubicBezTo>
                    <a:pt x="0" y="1709179"/>
                    <a:pt x="0" y="1553998"/>
                    <a:pt x="0" y="1398816"/>
                  </a:cubicBezTo>
                  <a:cubicBezTo>
                    <a:pt x="0" y="1320133"/>
                    <a:pt x="2223" y="1243635"/>
                    <a:pt x="2223" y="1164952"/>
                  </a:cubicBezTo>
                  <a:cubicBezTo>
                    <a:pt x="2223" y="1088454"/>
                    <a:pt x="2223" y="1009771"/>
                    <a:pt x="2223" y="933273"/>
                  </a:cubicBezTo>
                  <a:cubicBezTo>
                    <a:pt x="0" y="778092"/>
                    <a:pt x="0" y="620725"/>
                    <a:pt x="0" y="465544"/>
                  </a:cubicBezTo>
                  <a:cubicBezTo>
                    <a:pt x="0" y="389046"/>
                    <a:pt x="0" y="310362"/>
                    <a:pt x="0" y="233865"/>
                  </a:cubicBezTo>
                  <a:cubicBezTo>
                    <a:pt x="2223" y="155181"/>
                    <a:pt x="2223" y="78683"/>
                    <a:pt x="4445" y="0"/>
                  </a:cubicBezTo>
                  <a:cubicBezTo>
                    <a:pt x="4445" y="0"/>
                    <a:pt x="4445" y="0"/>
                    <a:pt x="4445" y="0"/>
                  </a:cubicBezTo>
                  <a:cubicBezTo>
                    <a:pt x="6668" y="78683"/>
                    <a:pt x="6668" y="155181"/>
                    <a:pt x="6668" y="233865"/>
                  </a:cubicBezTo>
                  <a:cubicBezTo>
                    <a:pt x="8890" y="310362"/>
                    <a:pt x="8890" y="389046"/>
                    <a:pt x="8890" y="465544"/>
                  </a:cubicBezTo>
                  <a:cubicBezTo>
                    <a:pt x="8890" y="620725"/>
                    <a:pt x="6668" y="778092"/>
                    <a:pt x="6668" y="933273"/>
                  </a:cubicBezTo>
                  <a:cubicBezTo>
                    <a:pt x="6668" y="1009771"/>
                    <a:pt x="4445" y="1088454"/>
                    <a:pt x="4445" y="1164952"/>
                  </a:cubicBezTo>
                  <a:cubicBezTo>
                    <a:pt x="6668" y="1243635"/>
                    <a:pt x="6668" y="1320133"/>
                    <a:pt x="6668" y="1398816"/>
                  </a:cubicBezTo>
                  <a:cubicBezTo>
                    <a:pt x="8890" y="1553998"/>
                    <a:pt x="6668" y="1709179"/>
                    <a:pt x="4445" y="186436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9" name="Curbă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KIAAAqCIAAMIiAACkJAAAAAAAACYAAAAIAAAA//////////8="/>
                </a:ext>
              </a:extLst>
            </p:cNvSpPr>
            <p:nvPr/>
          </p:nvSpPr>
          <p:spPr>
            <a:xfrm>
              <a:off x="5330190" y="5633720"/>
              <a:ext cx="320040" cy="322580"/>
            </a:xfrm>
            <a:custGeom>
              <a:avLst/>
              <a:gdLst/>
              <a:ahLst/>
              <a:cxnLst/>
              <a:rect l="0" t="0" r="320040" b="322580"/>
              <a:pathLst>
                <a:path w="320040" h="322580">
                  <a:moveTo>
                    <a:pt x="267402" y="265911"/>
                  </a:moveTo>
                  <a:cubicBezTo>
                    <a:pt x="242136" y="257192"/>
                    <a:pt x="208447" y="298604"/>
                    <a:pt x="176864" y="292066"/>
                  </a:cubicBezTo>
                  <a:cubicBezTo>
                    <a:pt x="193708" y="309502"/>
                    <a:pt x="223186" y="283347"/>
                    <a:pt x="235819" y="285527"/>
                  </a:cubicBezTo>
                  <a:cubicBezTo>
                    <a:pt x="200025" y="320400"/>
                    <a:pt x="138965" y="276809"/>
                    <a:pt x="101065" y="309502"/>
                  </a:cubicBezTo>
                  <a:cubicBezTo>
                    <a:pt x="40005" y="309502"/>
                    <a:pt x="2106" y="268090"/>
                    <a:pt x="8422" y="207061"/>
                  </a:cubicBezTo>
                  <a:cubicBezTo>
                    <a:pt x="12633" y="178727"/>
                    <a:pt x="40005" y="161290"/>
                    <a:pt x="42111" y="132955"/>
                  </a:cubicBezTo>
                  <a:cubicBezTo>
                    <a:pt x="48427" y="126416"/>
                    <a:pt x="46322" y="130776"/>
                    <a:pt x="54744" y="126416"/>
                  </a:cubicBezTo>
                  <a:cubicBezTo>
                    <a:pt x="52638" y="98082"/>
                    <a:pt x="69482" y="74106"/>
                    <a:pt x="65271" y="50131"/>
                  </a:cubicBezTo>
                  <a:cubicBezTo>
                    <a:pt x="63166" y="26155"/>
                    <a:pt x="40005" y="17437"/>
                    <a:pt x="40005" y="0"/>
                  </a:cubicBezTo>
                  <a:cubicBezTo>
                    <a:pt x="75799" y="15257"/>
                    <a:pt x="86327" y="78465"/>
                    <a:pt x="69482" y="124237"/>
                  </a:cubicBezTo>
                  <a:cubicBezTo>
                    <a:pt x="71588" y="130776"/>
                    <a:pt x="84221" y="128596"/>
                    <a:pt x="86327" y="137314"/>
                  </a:cubicBezTo>
                  <a:cubicBezTo>
                    <a:pt x="90538" y="150392"/>
                    <a:pt x="84221" y="163470"/>
                    <a:pt x="75799" y="174368"/>
                  </a:cubicBezTo>
                  <a:cubicBezTo>
                    <a:pt x="56849" y="172188"/>
                    <a:pt x="42111" y="161290"/>
                    <a:pt x="54744" y="146033"/>
                  </a:cubicBezTo>
                  <a:cubicBezTo>
                    <a:pt x="2106" y="191804"/>
                    <a:pt x="29477" y="322580"/>
                    <a:pt x="134754" y="287706"/>
                  </a:cubicBezTo>
                  <a:cubicBezTo>
                    <a:pt x="113698" y="257192"/>
                    <a:pt x="153703" y="211421"/>
                    <a:pt x="176864" y="244115"/>
                  </a:cubicBezTo>
                  <a:cubicBezTo>
                    <a:pt x="181075" y="268090"/>
                    <a:pt x="170548" y="274629"/>
                    <a:pt x="162126" y="285527"/>
                  </a:cubicBezTo>
                  <a:cubicBezTo>
                    <a:pt x="212658" y="298604"/>
                    <a:pt x="280035" y="222319"/>
                    <a:pt x="320040" y="281168"/>
                  </a:cubicBezTo>
                  <a:cubicBezTo>
                    <a:pt x="301090" y="255013"/>
                    <a:pt x="261085" y="270270"/>
                    <a:pt x="240030" y="285527"/>
                  </a:cubicBezTo>
                  <a:cubicBezTo>
                    <a:pt x="244241" y="274629"/>
                    <a:pt x="258980" y="274629"/>
                    <a:pt x="267402" y="265911"/>
                  </a:cubicBezTo>
                  <a:close/>
                  <a:moveTo>
                    <a:pt x="155809" y="278988"/>
                  </a:moveTo>
                  <a:cubicBezTo>
                    <a:pt x="191603" y="276809"/>
                    <a:pt x="164231" y="213600"/>
                    <a:pt x="143176" y="244115"/>
                  </a:cubicBezTo>
                  <a:cubicBezTo>
                    <a:pt x="157914" y="244115"/>
                    <a:pt x="145281" y="255013"/>
                    <a:pt x="138965" y="255013"/>
                  </a:cubicBezTo>
                  <a:cubicBezTo>
                    <a:pt x="138965" y="259372"/>
                    <a:pt x="138965" y="265911"/>
                    <a:pt x="138965" y="272449"/>
                  </a:cubicBezTo>
                  <a:cubicBezTo>
                    <a:pt x="143176" y="274629"/>
                    <a:pt x="145281" y="278988"/>
                    <a:pt x="153703" y="278988"/>
                  </a:cubicBezTo>
                  <a:cubicBezTo>
                    <a:pt x="157914" y="270270"/>
                    <a:pt x="168442" y="255013"/>
                    <a:pt x="155809" y="248474"/>
                  </a:cubicBezTo>
                  <a:cubicBezTo>
                    <a:pt x="176864" y="250653"/>
                    <a:pt x="164231" y="272449"/>
                    <a:pt x="155809" y="278988"/>
                  </a:cubicBezTo>
                  <a:close/>
                  <a:moveTo>
                    <a:pt x="18950" y="191804"/>
                  </a:moveTo>
                  <a:cubicBezTo>
                    <a:pt x="0" y="263731"/>
                    <a:pt x="58955" y="322580"/>
                    <a:pt x="117909" y="294245"/>
                  </a:cubicBezTo>
                  <a:cubicBezTo>
                    <a:pt x="42111" y="316041"/>
                    <a:pt x="27372" y="250653"/>
                    <a:pt x="18950" y="191804"/>
                  </a:cubicBezTo>
                  <a:close/>
                  <a:moveTo>
                    <a:pt x="77904" y="132955"/>
                  </a:moveTo>
                  <a:cubicBezTo>
                    <a:pt x="80010" y="150392"/>
                    <a:pt x="71588" y="156931"/>
                    <a:pt x="65271" y="167829"/>
                  </a:cubicBezTo>
                  <a:cubicBezTo>
                    <a:pt x="84221" y="170008"/>
                    <a:pt x="88432" y="143853"/>
                    <a:pt x="77904" y="132955"/>
                  </a:cubicBezTo>
                  <a:close/>
                  <a:moveTo>
                    <a:pt x="63166" y="124237"/>
                  </a:moveTo>
                  <a:cubicBezTo>
                    <a:pt x="63166" y="106800"/>
                    <a:pt x="80010" y="87184"/>
                    <a:pt x="69482" y="67567"/>
                  </a:cubicBezTo>
                  <a:cubicBezTo>
                    <a:pt x="71588" y="89363"/>
                    <a:pt x="54744" y="106800"/>
                    <a:pt x="63166" y="124237"/>
                  </a:cubicBezTo>
                  <a:close/>
                  <a:moveTo>
                    <a:pt x="63166" y="132955"/>
                  </a:moveTo>
                  <a:cubicBezTo>
                    <a:pt x="58955" y="137314"/>
                    <a:pt x="56849" y="156931"/>
                    <a:pt x="63166" y="161290"/>
                  </a:cubicBezTo>
                  <a:cubicBezTo>
                    <a:pt x="69482" y="152572"/>
                    <a:pt x="75799" y="137314"/>
                    <a:pt x="63166" y="13295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8" name="Curbă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OIAAApCIAAMciAACTJAAAAAAAACYAAAAIAAAA//////////8="/>
                </a:ext>
              </a:extLst>
            </p:cNvSpPr>
            <p:nvPr/>
          </p:nvSpPr>
          <p:spPr>
            <a:xfrm>
              <a:off x="5332730" y="5631180"/>
              <a:ext cx="320675" cy="314325"/>
            </a:xfrm>
            <a:custGeom>
              <a:avLst/>
              <a:gdLst/>
              <a:ahLst/>
              <a:cxnLst/>
              <a:rect l="0" t="0" r="320675" b="314325"/>
              <a:pathLst>
                <a:path w="320675" h="314325">
                  <a:moveTo>
                    <a:pt x="99812" y="314325"/>
                  </a:moveTo>
                  <a:cubicBezTo>
                    <a:pt x="97689" y="314325"/>
                    <a:pt x="97689" y="314325"/>
                    <a:pt x="97689" y="314325"/>
                  </a:cubicBezTo>
                  <a:cubicBezTo>
                    <a:pt x="67957" y="314325"/>
                    <a:pt x="40349" y="303410"/>
                    <a:pt x="23360" y="281582"/>
                  </a:cubicBezTo>
                  <a:cubicBezTo>
                    <a:pt x="6371" y="264120"/>
                    <a:pt x="0" y="237926"/>
                    <a:pt x="4247" y="209550"/>
                  </a:cubicBezTo>
                  <a:cubicBezTo>
                    <a:pt x="6371" y="196453"/>
                    <a:pt x="12742" y="183356"/>
                    <a:pt x="21236" y="172442"/>
                  </a:cubicBezTo>
                  <a:cubicBezTo>
                    <a:pt x="27607" y="159345"/>
                    <a:pt x="36102" y="148431"/>
                    <a:pt x="36102" y="135334"/>
                  </a:cubicBezTo>
                  <a:cubicBezTo>
                    <a:pt x="36102" y="135334"/>
                    <a:pt x="36102" y="135334"/>
                    <a:pt x="36102" y="135334"/>
                  </a:cubicBezTo>
                  <a:cubicBezTo>
                    <a:pt x="40349" y="130968"/>
                    <a:pt x="42473" y="128785"/>
                    <a:pt x="44597" y="128785"/>
                  </a:cubicBezTo>
                  <a:cubicBezTo>
                    <a:pt x="44597" y="128785"/>
                    <a:pt x="46720" y="128785"/>
                    <a:pt x="48844" y="128785"/>
                  </a:cubicBezTo>
                  <a:cubicBezTo>
                    <a:pt x="48844" y="115689"/>
                    <a:pt x="50968" y="102592"/>
                    <a:pt x="55215" y="89495"/>
                  </a:cubicBezTo>
                  <a:cubicBezTo>
                    <a:pt x="59462" y="76398"/>
                    <a:pt x="63710" y="65484"/>
                    <a:pt x="61586" y="52387"/>
                  </a:cubicBezTo>
                  <a:cubicBezTo>
                    <a:pt x="59462" y="41473"/>
                    <a:pt x="53091" y="32742"/>
                    <a:pt x="46720" y="26193"/>
                  </a:cubicBezTo>
                  <a:cubicBezTo>
                    <a:pt x="40349" y="17462"/>
                    <a:pt x="33978" y="10914"/>
                    <a:pt x="33978" y="2182"/>
                  </a:cubicBezTo>
                  <a:cubicBezTo>
                    <a:pt x="33978" y="0"/>
                    <a:pt x="33978" y="0"/>
                    <a:pt x="33978" y="0"/>
                  </a:cubicBezTo>
                  <a:cubicBezTo>
                    <a:pt x="36102" y="0"/>
                    <a:pt x="36102" y="0"/>
                    <a:pt x="36102" y="0"/>
                  </a:cubicBezTo>
                  <a:cubicBezTo>
                    <a:pt x="74328" y="17462"/>
                    <a:pt x="84947" y="80764"/>
                    <a:pt x="67957" y="126603"/>
                  </a:cubicBezTo>
                  <a:cubicBezTo>
                    <a:pt x="67957" y="128785"/>
                    <a:pt x="72204" y="128785"/>
                    <a:pt x="74328" y="130968"/>
                  </a:cubicBezTo>
                  <a:cubicBezTo>
                    <a:pt x="78575" y="133151"/>
                    <a:pt x="82823" y="133151"/>
                    <a:pt x="84947" y="137517"/>
                  </a:cubicBezTo>
                  <a:cubicBezTo>
                    <a:pt x="91318" y="157162"/>
                    <a:pt x="78575" y="170259"/>
                    <a:pt x="72204" y="176807"/>
                  </a:cubicBezTo>
                  <a:cubicBezTo>
                    <a:pt x="72204" y="176807"/>
                    <a:pt x="72204" y="176807"/>
                    <a:pt x="72204" y="176807"/>
                  </a:cubicBezTo>
                  <a:cubicBezTo>
                    <a:pt x="72204" y="176807"/>
                    <a:pt x="72204" y="176807"/>
                    <a:pt x="72204" y="176807"/>
                  </a:cubicBezTo>
                  <a:cubicBezTo>
                    <a:pt x="59462" y="176807"/>
                    <a:pt x="48844" y="172442"/>
                    <a:pt x="46720" y="165893"/>
                  </a:cubicBezTo>
                  <a:cubicBezTo>
                    <a:pt x="44597" y="163710"/>
                    <a:pt x="44597" y="159345"/>
                    <a:pt x="44597" y="154979"/>
                  </a:cubicBezTo>
                  <a:cubicBezTo>
                    <a:pt x="25484" y="178990"/>
                    <a:pt x="21236" y="213915"/>
                    <a:pt x="31855" y="244475"/>
                  </a:cubicBezTo>
                  <a:cubicBezTo>
                    <a:pt x="42473" y="277217"/>
                    <a:pt x="67957" y="294679"/>
                    <a:pt x="97689" y="294679"/>
                  </a:cubicBezTo>
                  <a:cubicBezTo>
                    <a:pt x="108307" y="294679"/>
                    <a:pt x="118925" y="292496"/>
                    <a:pt x="129544" y="290314"/>
                  </a:cubicBezTo>
                  <a:cubicBezTo>
                    <a:pt x="123173" y="279400"/>
                    <a:pt x="121049" y="266303"/>
                    <a:pt x="127420" y="253206"/>
                  </a:cubicBezTo>
                  <a:cubicBezTo>
                    <a:pt x="133791" y="242292"/>
                    <a:pt x="144409" y="233560"/>
                    <a:pt x="155028" y="233560"/>
                  </a:cubicBezTo>
                  <a:cubicBezTo>
                    <a:pt x="159275" y="233560"/>
                    <a:pt x="167770" y="235743"/>
                    <a:pt x="176265" y="246657"/>
                  </a:cubicBezTo>
                  <a:cubicBezTo>
                    <a:pt x="176265" y="246657"/>
                    <a:pt x="176265" y="246657"/>
                    <a:pt x="176265" y="246657"/>
                  </a:cubicBezTo>
                  <a:cubicBezTo>
                    <a:pt x="178388" y="266303"/>
                    <a:pt x="172017" y="275034"/>
                    <a:pt x="163523" y="283765"/>
                  </a:cubicBezTo>
                  <a:cubicBezTo>
                    <a:pt x="163523" y="283765"/>
                    <a:pt x="163523" y="285948"/>
                    <a:pt x="161399" y="285948"/>
                  </a:cubicBezTo>
                  <a:cubicBezTo>
                    <a:pt x="165646" y="288131"/>
                    <a:pt x="169894" y="288131"/>
                    <a:pt x="174141" y="288131"/>
                  </a:cubicBezTo>
                  <a:cubicBezTo>
                    <a:pt x="191130" y="288131"/>
                    <a:pt x="208120" y="281582"/>
                    <a:pt x="227233" y="272851"/>
                  </a:cubicBezTo>
                  <a:cubicBezTo>
                    <a:pt x="244222" y="266303"/>
                    <a:pt x="261212" y="259754"/>
                    <a:pt x="278201" y="259754"/>
                  </a:cubicBezTo>
                  <a:cubicBezTo>
                    <a:pt x="295190" y="259754"/>
                    <a:pt x="310056" y="268485"/>
                    <a:pt x="320675" y="283765"/>
                  </a:cubicBezTo>
                  <a:cubicBezTo>
                    <a:pt x="318551" y="285948"/>
                    <a:pt x="318551" y="285948"/>
                    <a:pt x="318551" y="285948"/>
                  </a:cubicBezTo>
                  <a:cubicBezTo>
                    <a:pt x="310056" y="277217"/>
                    <a:pt x="301561" y="270668"/>
                    <a:pt x="288819" y="270668"/>
                  </a:cubicBezTo>
                  <a:cubicBezTo>
                    <a:pt x="267583" y="270668"/>
                    <a:pt x="244222" y="285948"/>
                    <a:pt x="237851" y="288131"/>
                  </a:cubicBezTo>
                  <a:cubicBezTo>
                    <a:pt x="233604" y="292496"/>
                    <a:pt x="233604" y="292496"/>
                    <a:pt x="233604" y="292496"/>
                  </a:cubicBezTo>
                  <a:cubicBezTo>
                    <a:pt x="233604" y="290314"/>
                    <a:pt x="233604" y="290314"/>
                    <a:pt x="233604" y="290314"/>
                  </a:cubicBezTo>
                  <a:cubicBezTo>
                    <a:pt x="222985" y="299045"/>
                    <a:pt x="210243" y="303410"/>
                    <a:pt x="191130" y="303410"/>
                  </a:cubicBezTo>
                  <a:cubicBezTo>
                    <a:pt x="182636" y="303410"/>
                    <a:pt x="174141" y="303410"/>
                    <a:pt x="165646" y="303410"/>
                  </a:cubicBezTo>
                  <a:cubicBezTo>
                    <a:pt x="157151" y="301228"/>
                    <a:pt x="148657" y="301228"/>
                    <a:pt x="140162" y="301228"/>
                  </a:cubicBezTo>
                  <a:cubicBezTo>
                    <a:pt x="123173" y="301228"/>
                    <a:pt x="110431" y="305593"/>
                    <a:pt x="99812" y="314325"/>
                  </a:cubicBezTo>
                  <a:close/>
                  <a:moveTo>
                    <a:pt x="14865" y="187721"/>
                  </a:moveTo>
                  <a:cubicBezTo>
                    <a:pt x="10618" y="194270"/>
                    <a:pt x="8494" y="203001"/>
                    <a:pt x="6371" y="209550"/>
                  </a:cubicBezTo>
                  <a:cubicBezTo>
                    <a:pt x="4247" y="237926"/>
                    <a:pt x="10618" y="261937"/>
                    <a:pt x="25484" y="279400"/>
                  </a:cubicBezTo>
                  <a:cubicBezTo>
                    <a:pt x="42473" y="299045"/>
                    <a:pt x="67957" y="309959"/>
                    <a:pt x="97689" y="309959"/>
                  </a:cubicBezTo>
                  <a:cubicBezTo>
                    <a:pt x="108307" y="301228"/>
                    <a:pt x="121049" y="296862"/>
                    <a:pt x="140162" y="296862"/>
                  </a:cubicBezTo>
                  <a:cubicBezTo>
                    <a:pt x="148657" y="296862"/>
                    <a:pt x="157151" y="299045"/>
                    <a:pt x="165646" y="299045"/>
                  </a:cubicBezTo>
                  <a:cubicBezTo>
                    <a:pt x="172017" y="299045"/>
                    <a:pt x="176265" y="301228"/>
                    <a:pt x="182636" y="301228"/>
                  </a:cubicBezTo>
                  <a:cubicBezTo>
                    <a:pt x="178388" y="299045"/>
                    <a:pt x="176265" y="296862"/>
                    <a:pt x="172017" y="294679"/>
                  </a:cubicBezTo>
                  <a:cubicBezTo>
                    <a:pt x="169894" y="290314"/>
                    <a:pt x="169894" y="290314"/>
                    <a:pt x="169894" y="290314"/>
                  </a:cubicBezTo>
                  <a:cubicBezTo>
                    <a:pt x="174141" y="292496"/>
                    <a:pt x="174141" y="292496"/>
                    <a:pt x="174141" y="292496"/>
                  </a:cubicBezTo>
                  <a:cubicBezTo>
                    <a:pt x="176265" y="292496"/>
                    <a:pt x="178388" y="292496"/>
                    <a:pt x="182636" y="292496"/>
                  </a:cubicBezTo>
                  <a:cubicBezTo>
                    <a:pt x="195378" y="292496"/>
                    <a:pt x="210243" y="285948"/>
                    <a:pt x="222985" y="279400"/>
                  </a:cubicBezTo>
                  <a:cubicBezTo>
                    <a:pt x="222985" y="279400"/>
                    <a:pt x="222985" y="279400"/>
                    <a:pt x="222985" y="279400"/>
                  </a:cubicBezTo>
                  <a:cubicBezTo>
                    <a:pt x="205996" y="285948"/>
                    <a:pt x="189007" y="290314"/>
                    <a:pt x="174141" y="290314"/>
                  </a:cubicBezTo>
                  <a:cubicBezTo>
                    <a:pt x="167770" y="290314"/>
                    <a:pt x="163523" y="290314"/>
                    <a:pt x="159275" y="290314"/>
                  </a:cubicBezTo>
                  <a:cubicBezTo>
                    <a:pt x="157151" y="288131"/>
                    <a:pt x="157151" y="288131"/>
                    <a:pt x="157151" y="288131"/>
                  </a:cubicBezTo>
                  <a:cubicBezTo>
                    <a:pt x="157151" y="285948"/>
                    <a:pt x="157151" y="285948"/>
                    <a:pt x="157151" y="285948"/>
                  </a:cubicBezTo>
                  <a:cubicBezTo>
                    <a:pt x="159275" y="285948"/>
                    <a:pt x="161399" y="283765"/>
                    <a:pt x="161399" y="281582"/>
                  </a:cubicBezTo>
                  <a:cubicBezTo>
                    <a:pt x="163523" y="281582"/>
                    <a:pt x="163523" y="279400"/>
                    <a:pt x="163523" y="279400"/>
                  </a:cubicBezTo>
                  <a:cubicBezTo>
                    <a:pt x="161399" y="281582"/>
                    <a:pt x="157151" y="283765"/>
                    <a:pt x="152904" y="283765"/>
                  </a:cubicBezTo>
                  <a:cubicBezTo>
                    <a:pt x="148657" y="283765"/>
                    <a:pt x="148657" y="283765"/>
                    <a:pt x="148657" y="283765"/>
                  </a:cubicBezTo>
                  <a:cubicBezTo>
                    <a:pt x="148657" y="283765"/>
                    <a:pt x="148657" y="283765"/>
                    <a:pt x="148657" y="283765"/>
                  </a:cubicBezTo>
                  <a:cubicBezTo>
                    <a:pt x="144409" y="283765"/>
                    <a:pt x="142286" y="281582"/>
                    <a:pt x="140162" y="279400"/>
                  </a:cubicBezTo>
                  <a:cubicBezTo>
                    <a:pt x="138038" y="279400"/>
                    <a:pt x="135915" y="277217"/>
                    <a:pt x="133791" y="277217"/>
                  </a:cubicBezTo>
                  <a:cubicBezTo>
                    <a:pt x="133791" y="277217"/>
                    <a:pt x="133791" y="277217"/>
                    <a:pt x="133791" y="277217"/>
                  </a:cubicBezTo>
                  <a:cubicBezTo>
                    <a:pt x="133791" y="255389"/>
                    <a:pt x="133791" y="255389"/>
                    <a:pt x="133791" y="255389"/>
                  </a:cubicBezTo>
                  <a:cubicBezTo>
                    <a:pt x="135915" y="255389"/>
                    <a:pt x="135915" y="255389"/>
                    <a:pt x="135915" y="255389"/>
                  </a:cubicBezTo>
                  <a:cubicBezTo>
                    <a:pt x="135915" y="255389"/>
                    <a:pt x="135915" y="255389"/>
                    <a:pt x="135915" y="255389"/>
                  </a:cubicBezTo>
                  <a:cubicBezTo>
                    <a:pt x="140162" y="255389"/>
                    <a:pt x="144409" y="251023"/>
                    <a:pt x="144409" y="248840"/>
                  </a:cubicBezTo>
                  <a:cubicBezTo>
                    <a:pt x="144409" y="248840"/>
                    <a:pt x="144409" y="248840"/>
                    <a:pt x="140162" y="248840"/>
                  </a:cubicBezTo>
                  <a:cubicBezTo>
                    <a:pt x="138038" y="248840"/>
                    <a:pt x="138038" y="248840"/>
                    <a:pt x="138038" y="248840"/>
                  </a:cubicBezTo>
                  <a:cubicBezTo>
                    <a:pt x="140162" y="246657"/>
                    <a:pt x="140162" y="246657"/>
                    <a:pt x="140162" y="246657"/>
                  </a:cubicBezTo>
                  <a:cubicBezTo>
                    <a:pt x="142286" y="240109"/>
                    <a:pt x="146533" y="237926"/>
                    <a:pt x="150780" y="237926"/>
                  </a:cubicBezTo>
                  <a:cubicBezTo>
                    <a:pt x="142286" y="240109"/>
                    <a:pt x="135915" y="246657"/>
                    <a:pt x="131667" y="255389"/>
                  </a:cubicBezTo>
                  <a:cubicBezTo>
                    <a:pt x="125296" y="266303"/>
                    <a:pt x="125296" y="279400"/>
                    <a:pt x="133791" y="290314"/>
                  </a:cubicBezTo>
                  <a:cubicBezTo>
                    <a:pt x="133791" y="292496"/>
                    <a:pt x="133791" y="292496"/>
                    <a:pt x="133791" y="292496"/>
                  </a:cubicBezTo>
                  <a:cubicBezTo>
                    <a:pt x="131667" y="292496"/>
                    <a:pt x="131667" y="292496"/>
                    <a:pt x="131667" y="292496"/>
                  </a:cubicBezTo>
                  <a:cubicBezTo>
                    <a:pt x="125296" y="294679"/>
                    <a:pt x="118925" y="296862"/>
                    <a:pt x="114678" y="296862"/>
                  </a:cubicBezTo>
                  <a:cubicBezTo>
                    <a:pt x="114678" y="299045"/>
                    <a:pt x="114678" y="299045"/>
                    <a:pt x="114678" y="299045"/>
                  </a:cubicBezTo>
                  <a:cubicBezTo>
                    <a:pt x="104060" y="303410"/>
                    <a:pt x="93441" y="305593"/>
                    <a:pt x="82823" y="305593"/>
                  </a:cubicBezTo>
                  <a:cubicBezTo>
                    <a:pt x="61586" y="305593"/>
                    <a:pt x="40349" y="294679"/>
                    <a:pt x="27607" y="277217"/>
                  </a:cubicBezTo>
                  <a:cubicBezTo>
                    <a:pt x="10618" y="253206"/>
                    <a:pt x="4247" y="224829"/>
                    <a:pt x="12742" y="194270"/>
                  </a:cubicBezTo>
                  <a:lnTo>
                    <a:pt x="14865" y="187721"/>
                  </a:lnTo>
                  <a:close/>
                  <a:moveTo>
                    <a:pt x="14865" y="203001"/>
                  </a:moveTo>
                  <a:cubicBezTo>
                    <a:pt x="8494" y="229195"/>
                    <a:pt x="14865" y="255389"/>
                    <a:pt x="29731" y="275034"/>
                  </a:cubicBezTo>
                  <a:cubicBezTo>
                    <a:pt x="44597" y="294679"/>
                    <a:pt x="65833" y="303410"/>
                    <a:pt x="87070" y="303410"/>
                  </a:cubicBezTo>
                  <a:cubicBezTo>
                    <a:pt x="87070" y="303410"/>
                    <a:pt x="87070" y="303410"/>
                    <a:pt x="87070" y="303410"/>
                  </a:cubicBezTo>
                  <a:cubicBezTo>
                    <a:pt x="33978" y="303410"/>
                    <a:pt x="21236" y="246657"/>
                    <a:pt x="14865" y="203001"/>
                  </a:cubicBezTo>
                  <a:close/>
                  <a:moveTo>
                    <a:pt x="229356" y="290314"/>
                  </a:moveTo>
                  <a:cubicBezTo>
                    <a:pt x="225109" y="290314"/>
                    <a:pt x="220862" y="292496"/>
                    <a:pt x="216614" y="294679"/>
                  </a:cubicBezTo>
                  <a:cubicBezTo>
                    <a:pt x="210243" y="296862"/>
                    <a:pt x="201749" y="299045"/>
                    <a:pt x="195378" y="301228"/>
                  </a:cubicBezTo>
                  <a:cubicBezTo>
                    <a:pt x="210243" y="301228"/>
                    <a:pt x="220862" y="296862"/>
                    <a:pt x="229356" y="290314"/>
                  </a:cubicBezTo>
                  <a:close/>
                  <a:moveTo>
                    <a:pt x="14865" y="187721"/>
                  </a:moveTo>
                  <a:cubicBezTo>
                    <a:pt x="14865" y="194270"/>
                    <a:pt x="14865" y="194270"/>
                    <a:pt x="14865" y="194270"/>
                  </a:cubicBezTo>
                  <a:cubicBezTo>
                    <a:pt x="25484" y="248840"/>
                    <a:pt x="36102" y="299045"/>
                    <a:pt x="87070" y="299045"/>
                  </a:cubicBezTo>
                  <a:cubicBezTo>
                    <a:pt x="91318" y="299045"/>
                    <a:pt x="95565" y="299045"/>
                    <a:pt x="101936" y="299045"/>
                  </a:cubicBezTo>
                  <a:cubicBezTo>
                    <a:pt x="67957" y="299045"/>
                    <a:pt x="40349" y="279400"/>
                    <a:pt x="27607" y="246657"/>
                  </a:cubicBezTo>
                  <a:cubicBezTo>
                    <a:pt x="14865" y="209550"/>
                    <a:pt x="25484" y="168076"/>
                    <a:pt x="48844" y="146248"/>
                  </a:cubicBezTo>
                  <a:cubicBezTo>
                    <a:pt x="55215" y="141882"/>
                    <a:pt x="55215" y="141882"/>
                    <a:pt x="55215" y="141882"/>
                  </a:cubicBezTo>
                  <a:cubicBezTo>
                    <a:pt x="55215" y="137517"/>
                    <a:pt x="57339" y="135334"/>
                    <a:pt x="57339" y="135334"/>
                  </a:cubicBezTo>
                  <a:cubicBezTo>
                    <a:pt x="59462" y="133151"/>
                    <a:pt x="59462" y="133151"/>
                    <a:pt x="59462" y="133151"/>
                  </a:cubicBezTo>
                  <a:cubicBezTo>
                    <a:pt x="59462" y="133151"/>
                    <a:pt x="59462" y="133151"/>
                    <a:pt x="59462" y="133151"/>
                  </a:cubicBezTo>
                  <a:cubicBezTo>
                    <a:pt x="63710" y="135334"/>
                    <a:pt x="65833" y="137517"/>
                    <a:pt x="67957" y="139700"/>
                  </a:cubicBezTo>
                  <a:cubicBezTo>
                    <a:pt x="70081" y="148431"/>
                    <a:pt x="63710" y="159345"/>
                    <a:pt x="61586" y="163710"/>
                  </a:cubicBezTo>
                  <a:cubicBezTo>
                    <a:pt x="59462" y="165893"/>
                    <a:pt x="59462" y="165893"/>
                    <a:pt x="59462" y="165893"/>
                  </a:cubicBezTo>
                  <a:cubicBezTo>
                    <a:pt x="59462" y="165893"/>
                    <a:pt x="59462" y="165893"/>
                    <a:pt x="59462" y="165893"/>
                  </a:cubicBezTo>
                  <a:cubicBezTo>
                    <a:pt x="57339" y="163710"/>
                    <a:pt x="55215" y="161528"/>
                    <a:pt x="55215" y="157162"/>
                  </a:cubicBezTo>
                  <a:cubicBezTo>
                    <a:pt x="53091" y="152796"/>
                    <a:pt x="55215" y="148431"/>
                    <a:pt x="55215" y="144065"/>
                  </a:cubicBezTo>
                  <a:cubicBezTo>
                    <a:pt x="50968" y="148431"/>
                    <a:pt x="50968" y="148431"/>
                    <a:pt x="50968" y="148431"/>
                  </a:cubicBezTo>
                  <a:cubicBezTo>
                    <a:pt x="46720" y="154979"/>
                    <a:pt x="46720" y="159345"/>
                    <a:pt x="48844" y="163710"/>
                  </a:cubicBezTo>
                  <a:cubicBezTo>
                    <a:pt x="50968" y="170259"/>
                    <a:pt x="59462" y="174625"/>
                    <a:pt x="70081" y="174625"/>
                  </a:cubicBezTo>
                  <a:cubicBezTo>
                    <a:pt x="76452" y="168076"/>
                    <a:pt x="87070" y="154979"/>
                    <a:pt x="82823" y="139700"/>
                  </a:cubicBezTo>
                  <a:cubicBezTo>
                    <a:pt x="80699" y="137517"/>
                    <a:pt x="78575" y="135334"/>
                    <a:pt x="74328" y="135334"/>
                  </a:cubicBezTo>
                  <a:cubicBezTo>
                    <a:pt x="76452" y="135334"/>
                    <a:pt x="76452" y="135334"/>
                    <a:pt x="76452" y="135334"/>
                  </a:cubicBezTo>
                  <a:cubicBezTo>
                    <a:pt x="80699" y="139700"/>
                    <a:pt x="82823" y="150614"/>
                    <a:pt x="80699" y="159345"/>
                  </a:cubicBezTo>
                  <a:cubicBezTo>
                    <a:pt x="76452" y="168076"/>
                    <a:pt x="72204" y="172442"/>
                    <a:pt x="63710" y="172442"/>
                  </a:cubicBezTo>
                  <a:cubicBezTo>
                    <a:pt x="63710" y="172442"/>
                    <a:pt x="63710" y="172442"/>
                    <a:pt x="63710" y="172442"/>
                  </a:cubicBezTo>
                  <a:cubicBezTo>
                    <a:pt x="63710" y="172442"/>
                    <a:pt x="63710" y="172442"/>
                    <a:pt x="61586" y="172442"/>
                  </a:cubicBezTo>
                  <a:cubicBezTo>
                    <a:pt x="59462" y="170259"/>
                    <a:pt x="59462" y="170259"/>
                    <a:pt x="59462" y="170259"/>
                  </a:cubicBezTo>
                  <a:cubicBezTo>
                    <a:pt x="61586" y="170259"/>
                    <a:pt x="61586" y="170259"/>
                    <a:pt x="61586" y="170259"/>
                  </a:cubicBezTo>
                  <a:cubicBezTo>
                    <a:pt x="61586" y="165893"/>
                    <a:pt x="63710" y="163710"/>
                    <a:pt x="65833" y="161528"/>
                  </a:cubicBezTo>
                  <a:cubicBezTo>
                    <a:pt x="70081" y="154979"/>
                    <a:pt x="74328" y="148431"/>
                    <a:pt x="72204" y="135334"/>
                  </a:cubicBezTo>
                  <a:cubicBezTo>
                    <a:pt x="72204" y="133151"/>
                    <a:pt x="72204" y="133151"/>
                    <a:pt x="72204" y="133151"/>
                  </a:cubicBezTo>
                  <a:cubicBezTo>
                    <a:pt x="70081" y="133151"/>
                    <a:pt x="65833" y="130968"/>
                    <a:pt x="63710" y="126603"/>
                  </a:cubicBezTo>
                  <a:cubicBezTo>
                    <a:pt x="63710" y="126603"/>
                    <a:pt x="63710" y="126603"/>
                    <a:pt x="63710" y="126603"/>
                  </a:cubicBezTo>
                  <a:cubicBezTo>
                    <a:pt x="63710" y="126603"/>
                    <a:pt x="63710" y="126603"/>
                    <a:pt x="63710" y="126603"/>
                  </a:cubicBezTo>
                  <a:cubicBezTo>
                    <a:pt x="80699" y="85129"/>
                    <a:pt x="72204" y="21828"/>
                    <a:pt x="38226" y="4365"/>
                  </a:cubicBezTo>
                  <a:cubicBezTo>
                    <a:pt x="38226" y="10914"/>
                    <a:pt x="42473" y="17462"/>
                    <a:pt x="48844" y="24010"/>
                  </a:cubicBezTo>
                  <a:cubicBezTo>
                    <a:pt x="55215" y="30559"/>
                    <a:pt x="61586" y="39290"/>
                    <a:pt x="63710" y="52387"/>
                  </a:cubicBezTo>
                  <a:cubicBezTo>
                    <a:pt x="63710" y="56753"/>
                    <a:pt x="63710" y="61118"/>
                    <a:pt x="63710" y="65484"/>
                  </a:cubicBezTo>
                  <a:cubicBezTo>
                    <a:pt x="65833" y="69850"/>
                    <a:pt x="65833" y="69850"/>
                    <a:pt x="65833" y="69850"/>
                  </a:cubicBezTo>
                  <a:cubicBezTo>
                    <a:pt x="74328" y="82946"/>
                    <a:pt x="70081" y="96043"/>
                    <a:pt x="65833" y="106957"/>
                  </a:cubicBezTo>
                  <a:cubicBezTo>
                    <a:pt x="63710" y="113506"/>
                    <a:pt x="61586" y="120054"/>
                    <a:pt x="61586" y="126603"/>
                  </a:cubicBezTo>
                  <a:cubicBezTo>
                    <a:pt x="61586" y="133151"/>
                    <a:pt x="61586" y="133151"/>
                    <a:pt x="61586" y="133151"/>
                  </a:cubicBezTo>
                  <a:cubicBezTo>
                    <a:pt x="57339" y="126603"/>
                    <a:pt x="57339" y="126603"/>
                    <a:pt x="57339" y="126603"/>
                  </a:cubicBezTo>
                  <a:cubicBezTo>
                    <a:pt x="53091" y="115689"/>
                    <a:pt x="55215" y="106957"/>
                    <a:pt x="59462" y="96043"/>
                  </a:cubicBezTo>
                  <a:cubicBezTo>
                    <a:pt x="61586" y="87312"/>
                    <a:pt x="65833" y="78581"/>
                    <a:pt x="63710" y="69850"/>
                  </a:cubicBezTo>
                  <a:cubicBezTo>
                    <a:pt x="63710" y="69850"/>
                    <a:pt x="63710" y="69850"/>
                    <a:pt x="63710" y="69850"/>
                  </a:cubicBezTo>
                  <a:cubicBezTo>
                    <a:pt x="63710" y="76398"/>
                    <a:pt x="61586" y="82946"/>
                    <a:pt x="59462" y="91678"/>
                  </a:cubicBezTo>
                  <a:cubicBezTo>
                    <a:pt x="55215" y="102592"/>
                    <a:pt x="50968" y="115689"/>
                    <a:pt x="50968" y="128785"/>
                  </a:cubicBezTo>
                  <a:cubicBezTo>
                    <a:pt x="53091" y="130968"/>
                    <a:pt x="53091" y="130968"/>
                    <a:pt x="53091" y="130968"/>
                  </a:cubicBezTo>
                  <a:cubicBezTo>
                    <a:pt x="50968" y="130968"/>
                    <a:pt x="50968" y="130968"/>
                    <a:pt x="50968" y="130968"/>
                  </a:cubicBezTo>
                  <a:cubicBezTo>
                    <a:pt x="48844" y="133151"/>
                    <a:pt x="46720" y="133151"/>
                    <a:pt x="44597" y="133151"/>
                  </a:cubicBezTo>
                  <a:cubicBezTo>
                    <a:pt x="44597" y="133151"/>
                    <a:pt x="44597" y="133151"/>
                    <a:pt x="44597" y="133151"/>
                  </a:cubicBezTo>
                  <a:cubicBezTo>
                    <a:pt x="42473" y="133151"/>
                    <a:pt x="42473" y="133151"/>
                    <a:pt x="40349" y="135334"/>
                  </a:cubicBezTo>
                  <a:cubicBezTo>
                    <a:pt x="38226" y="150614"/>
                    <a:pt x="29731" y="161528"/>
                    <a:pt x="23360" y="172442"/>
                  </a:cubicBezTo>
                  <a:cubicBezTo>
                    <a:pt x="21236" y="178990"/>
                    <a:pt x="16989" y="183356"/>
                    <a:pt x="14865" y="187721"/>
                  </a:cubicBezTo>
                  <a:close/>
                  <a:moveTo>
                    <a:pt x="180512" y="296862"/>
                  </a:moveTo>
                  <a:cubicBezTo>
                    <a:pt x="182636" y="296862"/>
                    <a:pt x="184759" y="299045"/>
                    <a:pt x="189007" y="299045"/>
                  </a:cubicBezTo>
                  <a:cubicBezTo>
                    <a:pt x="197501" y="299045"/>
                    <a:pt x="205996" y="294679"/>
                    <a:pt x="214491" y="290314"/>
                  </a:cubicBezTo>
                  <a:cubicBezTo>
                    <a:pt x="222985" y="288131"/>
                    <a:pt x="229356" y="285948"/>
                    <a:pt x="233604" y="285948"/>
                  </a:cubicBezTo>
                  <a:cubicBezTo>
                    <a:pt x="235727" y="285948"/>
                    <a:pt x="235727" y="285948"/>
                    <a:pt x="235727" y="285948"/>
                  </a:cubicBezTo>
                  <a:cubicBezTo>
                    <a:pt x="239975" y="281582"/>
                    <a:pt x="246346" y="277217"/>
                    <a:pt x="250593" y="275034"/>
                  </a:cubicBezTo>
                  <a:cubicBezTo>
                    <a:pt x="254841" y="272851"/>
                    <a:pt x="259088" y="272851"/>
                    <a:pt x="261212" y="270668"/>
                  </a:cubicBezTo>
                  <a:cubicBezTo>
                    <a:pt x="259088" y="270668"/>
                    <a:pt x="259088" y="268485"/>
                    <a:pt x="256964" y="268485"/>
                  </a:cubicBezTo>
                  <a:cubicBezTo>
                    <a:pt x="248470" y="268485"/>
                    <a:pt x="235727" y="275034"/>
                    <a:pt x="225109" y="281582"/>
                  </a:cubicBezTo>
                  <a:cubicBezTo>
                    <a:pt x="210243" y="288131"/>
                    <a:pt x="195378" y="296862"/>
                    <a:pt x="180512" y="296862"/>
                  </a:cubicBezTo>
                  <a:close/>
                  <a:moveTo>
                    <a:pt x="135915" y="275034"/>
                  </a:moveTo>
                  <a:cubicBezTo>
                    <a:pt x="138038" y="275034"/>
                    <a:pt x="140162" y="275034"/>
                    <a:pt x="142286" y="277217"/>
                  </a:cubicBezTo>
                  <a:cubicBezTo>
                    <a:pt x="144409" y="279400"/>
                    <a:pt x="146533" y="279400"/>
                    <a:pt x="148657" y="279400"/>
                  </a:cubicBezTo>
                  <a:cubicBezTo>
                    <a:pt x="148657" y="279400"/>
                    <a:pt x="148657" y="279400"/>
                    <a:pt x="148657" y="279400"/>
                  </a:cubicBezTo>
                  <a:cubicBezTo>
                    <a:pt x="148657" y="279400"/>
                    <a:pt x="150780" y="279400"/>
                    <a:pt x="150780" y="277217"/>
                  </a:cubicBezTo>
                  <a:cubicBezTo>
                    <a:pt x="152904" y="272851"/>
                    <a:pt x="159275" y="264120"/>
                    <a:pt x="157151" y="257571"/>
                  </a:cubicBezTo>
                  <a:cubicBezTo>
                    <a:pt x="157151" y="255389"/>
                    <a:pt x="155028" y="253206"/>
                    <a:pt x="152904" y="251023"/>
                  </a:cubicBezTo>
                  <a:cubicBezTo>
                    <a:pt x="148657" y="248840"/>
                    <a:pt x="148657" y="248840"/>
                    <a:pt x="148657" y="248840"/>
                  </a:cubicBezTo>
                  <a:cubicBezTo>
                    <a:pt x="148657" y="248840"/>
                    <a:pt x="148657" y="248840"/>
                    <a:pt x="148657" y="248840"/>
                  </a:cubicBezTo>
                  <a:cubicBezTo>
                    <a:pt x="148657" y="253206"/>
                    <a:pt x="142286" y="257571"/>
                    <a:pt x="135915" y="257571"/>
                  </a:cubicBezTo>
                  <a:cubicBezTo>
                    <a:pt x="135915" y="257571"/>
                    <a:pt x="135915" y="257571"/>
                    <a:pt x="135915" y="257571"/>
                  </a:cubicBezTo>
                  <a:lnTo>
                    <a:pt x="135915" y="275034"/>
                  </a:lnTo>
                  <a:close/>
                  <a:moveTo>
                    <a:pt x="159275" y="253206"/>
                  </a:moveTo>
                  <a:cubicBezTo>
                    <a:pt x="159275" y="255389"/>
                    <a:pt x="159275" y="255389"/>
                    <a:pt x="159275" y="257571"/>
                  </a:cubicBezTo>
                  <a:cubicBezTo>
                    <a:pt x="161399" y="264120"/>
                    <a:pt x="157151" y="272851"/>
                    <a:pt x="152904" y="279400"/>
                  </a:cubicBezTo>
                  <a:cubicBezTo>
                    <a:pt x="159275" y="275034"/>
                    <a:pt x="163523" y="264120"/>
                    <a:pt x="163523" y="257571"/>
                  </a:cubicBezTo>
                  <a:cubicBezTo>
                    <a:pt x="161399" y="257571"/>
                    <a:pt x="161399" y="255389"/>
                    <a:pt x="159275" y="253206"/>
                  </a:cubicBezTo>
                  <a:close/>
                  <a:moveTo>
                    <a:pt x="148657" y="248840"/>
                  </a:moveTo>
                  <a:cubicBezTo>
                    <a:pt x="152904" y="248840"/>
                    <a:pt x="152904" y="248840"/>
                    <a:pt x="152904" y="248840"/>
                  </a:cubicBezTo>
                  <a:cubicBezTo>
                    <a:pt x="161399" y="251023"/>
                    <a:pt x="165646" y="255389"/>
                    <a:pt x="165646" y="257571"/>
                  </a:cubicBezTo>
                  <a:cubicBezTo>
                    <a:pt x="167770" y="264120"/>
                    <a:pt x="163523" y="272851"/>
                    <a:pt x="157151" y="279400"/>
                  </a:cubicBezTo>
                  <a:cubicBezTo>
                    <a:pt x="167770" y="275034"/>
                    <a:pt x="167770" y="266303"/>
                    <a:pt x="167770" y="261937"/>
                  </a:cubicBezTo>
                  <a:cubicBezTo>
                    <a:pt x="167770" y="253206"/>
                    <a:pt x="161399" y="240109"/>
                    <a:pt x="152904" y="240109"/>
                  </a:cubicBezTo>
                  <a:cubicBezTo>
                    <a:pt x="150780" y="240109"/>
                    <a:pt x="146533" y="242292"/>
                    <a:pt x="144409" y="246657"/>
                  </a:cubicBezTo>
                  <a:cubicBezTo>
                    <a:pt x="146533" y="246657"/>
                    <a:pt x="146533" y="246657"/>
                    <a:pt x="148657" y="248840"/>
                  </a:cubicBezTo>
                  <a:close/>
                  <a:moveTo>
                    <a:pt x="259088" y="266303"/>
                  </a:moveTo>
                  <a:cubicBezTo>
                    <a:pt x="261212" y="266303"/>
                    <a:pt x="263335" y="266303"/>
                    <a:pt x="265459" y="268485"/>
                  </a:cubicBezTo>
                  <a:cubicBezTo>
                    <a:pt x="267583" y="268485"/>
                    <a:pt x="267583" y="268485"/>
                    <a:pt x="267583" y="268485"/>
                  </a:cubicBezTo>
                  <a:cubicBezTo>
                    <a:pt x="265459" y="270668"/>
                    <a:pt x="265459" y="270668"/>
                    <a:pt x="265459" y="270668"/>
                  </a:cubicBezTo>
                  <a:cubicBezTo>
                    <a:pt x="265459" y="270668"/>
                    <a:pt x="263335" y="272851"/>
                    <a:pt x="261212" y="272851"/>
                  </a:cubicBezTo>
                  <a:cubicBezTo>
                    <a:pt x="269706" y="270668"/>
                    <a:pt x="278201" y="268485"/>
                    <a:pt x="288819" y="268485"/>
                  </a:cubicBezTo>
                  <a:cubicBezTo>
                    <a:pt x="295190" y="268485"/>
                    <a:pt x="299438" y="268485"/>
                    <a:pt x="303685" y="270668"/>
                  </a:cubicBezTo>
                  <a:cubicBezTo>
                    <a:pt x="297314" y="266303"/>
                    <a:pt x="288819" y="264120"/>
                    <a:pt x="278201" y="264120"/>
                  </a:cubicBezTo>
                  <a:cubicBezTo>
                    <a:pt x="271830" y="264120"/>
                    <a:pt x="265459" y="264120"/>
                    <a:pt x="259088" y="266303"/>
                  </a:cubicBezTo>
                  <a:close/>
                  <a:moveTo>
                    <a:pt x="152904" y="237926"/>
                  </a:moveTo>
                  <a:cubicBezTo>
                    <a:pt x="163523" y="237926"/>
                    <a:pt x="172017" y="251023"/>
                    <a:pt x="172017" y="261937"/>
                  </a:cubicBezTo>
                  <a:cubicBezTo>
                    <a:pt x="172017" y="264120"/>
                    <a:pt x="172017" y="266303"/>
                    <a:pt x="172017" y="268485"/>
                  </a:cubicBezTo>
                  <a:cubicBezTo>
                    <a:pt x="174141" y="264120"/>
                    <a:pt x="174141" y="257571"/>
                    <a:pt x="172017" y="248840"/>
                  </a:cubicBezTo>
                  <a:cubicBezTo>
                    <a:pt x="167770" y="240109"/>
                    <a:pt x="159275" y="235743"/>
                    <a:pt x="150780" y="237926"/>
                  </a:cubicBezTo>
                  <a:cubicBezTo>
                    <a:pt x="152904" y="237926"/>
                    <a:pt x="152904" y="237926"/>
                    <a:pt x="152904" y="237926"/>
                  </a:cubicBezTo>
                  <a:close/>
                  <a:moveTo>
                    <a:pt x="76452" y="141882"/>
                  </a:moveTo>
                  <a:cubicBezTo>
                    <a:pt x="76452" y="150614"/>
                    <a:pt x="72204" y="157162"/>
                    <a:pt x="67957" y="161528"/>
                  </a:cubicBezTo>
                  <a:cubicBezTo>
                    <a:pt x="67957" y="163710"/>
                    <a:pt x="65833" y="165893"/>
                    <a:pt x="65833" y="168076"/>
                  </a:cubicBezTo>
                  <a:cubicBezTo>
                    <a:pt x="72204" y="168076"/>
                    <a:pt x="76452" y="161528"/>
                    <a:pt x="76452" y="159345"/>
                  </a:cubicBezTo>
                  <a:cubicBezTo>
                    <a:pt x="78575" y="152796"/>
                    <a:pt x="78575" y="146248"/>
                    <a:pt x="76452" y="141882"/>
                  </a:cubicBezTo>
                  <a:close/>
                  <a:moveTo>
                    <a:pt x="59462" y="137517"/>
                  </a:moveTo>
                  <a:cubicBezTo>
                    <a:pt x="57339" y="141882"/>
                    <a:pt x="57339" y="150614"/>
                    <a:pt x="57339" y="157162"/>
                  </a:cubicBezTo>
                  <a:cubicBezTo>
                    <a:pt x="57339" y="159345"/>
                    <a:pt x="59462" y="159345"/>
                    <a:pt x="59462" y="161528"/>
                  </a:cubicBezTo>
                  <a:cubicBezTo>
                    <a:pt x="63710" y="154979"/>
                    <a:pt x="67957" y="146248"/>
                    <a:pt x="65833" y="141882"/>
                  </a:cubicBezTo>
                  <a:cubicBezTo>
                    <a:pt x="63710" y="139700"/>
                    <a:pt x="63710" y="137517"/>
                    <a:pt x="59462" y="137517"/>
                  </a:cubicBezTo>
                  <a:close/>
                  <a:moveTo>
                    <a:pt x="67957" y="78581"/>
                  </a:moveTo>
                  <a:cubicBezTo>
                    <a:pt x="65833" y="85129"/>
                    <a:pt x="63710" y="91678"/>
                    <a:pt x="61586" y="96043"/>
                  </a:cubicBezTo>
                  <a:cubicBezTo>
                    <a:pt x="59462" y="104775"/>
                    <a:pt x="57339" y="111323"/>
                    <a:pt x="59462" y="120054"/>
                  </a:cubicBezTo>
                  <a:cubicBezTo>
                    <a:pt x="59462" y="115689"/>
                    <a:pt x="61586" y="111323"/>
                    <a:pt x="61586" y="106957"/>
                  </a:cubicBezTo>
                  <a:cubicBezTo>
                    <a:pt x="65833" y="98226"/>
                    <a:pt x="67957" y="89495"/>
                    <a:pt x="67957" y="78581"/>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7" name="Formă liberă 4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IAAA/BMAANciAADzFQAAAAAAACYAAAAIAAAA//////////8="/>
                </a:ext>
              </a:extLst>
            </p:cNvSpPr>
            <p:nvPr/>
          </p:nvSpPr>
          <p:spPr>
            <a:xfrm>
              <a:off x="5322570" y="3248660"/>
              <a:ext cx="340995" cy="319405"/>
            </a:xfrm>
            <a:custGeom>
              <a:avLst/>
              <a:gdLst/>
              <a:ahLst/>
              <a:cxnLst/>
              <a:rect l="0" t="0" r="340995" b="319405"/>
              <a:pathLst>
                <a:path w="340995" h="319405">
                  <a:moveTo>
                    <a:pt x="105899" y="17501"/>
                  </a:moveTo>
                  <a:cubicBezTo>
                    <a:pt x="116488" y="30627"/>
                    <a:pt x="112253" y="43754"/>
                    <a:pt x="127078" y="54692"/>
                  </a:cubicBezTo>
                  <a:cubicBezTo>
                    <a:pt x="131314" y="50317"/>
                    <a:pt x="122842" y="39378"/>
                    <a:pt x="114370" y="37190"/>
                  </a:cubicBezTo>
                  <a:cubicBezTo>
                    <a:pt x="135550" y="28440"/>
                    <a:pt x="137668" y="54692"/>
                    <a:pt x="133432" y="74381"/>
                  </a:cubicBezTo>
                  <a:cubicBezTo>
                    <a:pt x="124960" y="78757"/>
                    <a:pt x="116488" y="80945"/>
                    <a:pt x="103781" y="80945"/>
                  </a:cubicBezTo>
                  <a:cubicBezTo>
                    <a:pt x="91073" y="67818"/>
                    <a:pt x="91073" y="41566"/>
                    <a:pt x="86837" y="28440"/>
                  </a:cubicBezTo>
                  <a:cubicBezTo>
                    <a:pt x="29651" y="30627"/>
                    <a:pt x="19061" y="89695"/>
                    <a:pt x="33887" y="135637"/>
                  </a:cubicBezTo>
                  <a:cubicBezTo>
                    <a:pt x="40241" y="157514"/>
                    <a:pt x="63539" y="177204"/>
                    <a:pt x="72011" y="201268"/>
                  </a:cubicBezTo>
                  <a:cubicBezTo>
                    <a:pt x="86837" y="242835"/>
                    <a:pt x="80483" y="282214"/>
                    <a:pt x="57185" y="319405"/>
                  </a:cubicBezTo>
                  <a:cubicBezTo>
                    <a:pt x="59303" y="299715"/>
                    <a:pt x="82601" y="264712"/>
                    <a:pt x="69893" y="227521"/>
                  </a:cubicBezTo>
                  <a:cubicBezTo>
                    <a:pt x="65657" y="223145"/>
                    <a:pt x="61421" y="223145"/>
                    <a:pt x="55067" y="223145"/>
                  </a:cubicBezTo>
                  <a:cubicBezTo>
                    <a:pt x="55067" y="218770"/>
                    <a:pt x="59303" y="220958"/>
                    <a:pt x="63539" y="220958"/>
                  </a:cubicBezTo>
                  <a:cubicBezTo>
                    <a:pt x="59303" y="194705"/>
                    <a:pt x="14825" y="172828"/>
                    <a:pt x="8471" y="131262"/>
                  </a:cubicBezTo>
                  <a:cubicBezTo>
                    <a:pt x="2117" y="74381"/>
                    <a:pt x="25415" y="13126"/>
                    <a:pt x="86837" y="21877"/>
                  </a:cubicBezTo>
                  <a:cubicBezTo>
                    <a:pt x="95309" y="19689"/>
                    <a:pt x="99545" y="10938"/>
                    <a:pt x="108017" y="8750"/>
                  </a:cubicBezTo>
                  <a:cubicBezTo>
                    <a:pt x="182146" y="2187"/>
                    <a:pt x="271101" y="100634"/>
                    <a:pt x="307107" y="28440"/>
                  </a:cubicBezTo>
                  <a:cubicBezTo>
                    <a:pt x="309225" y="13126"/>
                    <a:pt x="304989" y="6563"/>
                    <a:pt x="300753" y="0"/>
                  </a:cubicBezTo>
                  <a:cubicBezTo>
                    <a:pt x="340995" y="4375"/>
                    <a:pt x="315579" y="63443"/>
                    <a:pt x="298635" y="72194"/>
                  </a:cubicBezTo>
                  <a:cubicBezTo>
                    <a:pt x="235095" y="102822"/>
                    <a:pt x="150376" y="8750"/>
                    <a:pt x="105899" y="17501"/>
                  </a:cubicBezTo>
                  <a:close/>
                  <a:moveTo>
                    <a:pt x="290163" y="67818"/>
                  </a:moveTo>
                  <a:cubicBezTo>
                    <a:pt x="300753" y="63443"/>
                    <a:pt x="319815" y="37190"/>
                    <a:pt x="313461" y="35003"/>
                  </a:cubicBezTo>
                  <a:cubicBezTo>
                    <a:pt x="275337" y="94071"/>
                    <a:pt x="196972" y="30627"/>
                    <a:pt x="148258" y="17501"/>
                  </a:cubicBezTo>
                  <a:cubicBezTo>
                    <a:pt x="184264" y="45941"/>
                    <a:pt x="222388" y="72194"/>
                    <a:pt x="290163" y="67818"/>
                  </a:cubicBezTo>
                  <a:close/>
                  <a:moveTo>
                    <a:pt x="55067" y="183767"/>
                  </a:moveTo>
                  <a:cubicBezTo>
                    <a:pt x="21179" y="155327"/>
                    <a:pt x="14825" y="59068"/>
                    <a:pt x="46595" y="35003"/>
                  </a:cubicBezTo>
                  <a:cubicBezTo>
                    <a:pt x="0" y="63443"/>
                    <a:pt x="10589" y="170641"/>
                    <a:pt x="55067" y="183767"/>
                  </a:cubicBezTo>
                  <a:close/>
                  <a:moveTo>
                    <a:pt x="120724" y="61255"/>
                  </a:moveTo>
                  <a:cubicBezTo>
                    <a:pt x="116488" y="48129"/>
                    <a:pt x="112253" y="35003"/>
                    <a:pt x="97427" y="35003"/>
                  </a:cubicBezTo>
                  <a:cubicBezTo>
                    <a:pt x="97427" y="50317"/>
                    <a:pt x="105899" y="59068"/>
                    <a:pt x="120724" y="61255"/>
                  </a:cubicBezTo>
                  <a:close/>
                  <a:moveTo>
                    <a:pt x="120724" y="67818"/>
                  </a:moveTo>
                  <a:cubicBezTo>
                    <a:pt x="108017" y="72194"/>
                    <a:pt x="103781" y="52504"/>
                    <a:pt x="97427" y="61255"/>
                  </a:cubicBezTo>
                  <a:cubicBezTo>
                    <a:pt x="99545" y="67818"/>
                    <a:pt x="118606" y="87508"/>
                    <a:pt x="120724" y="678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6" name="Formă liberă 4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JIP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KIAAA9xMAALsiAAD8FQAAAAAAACYAAAAIAAAA//////////8="/>
                </a:ext>
              </a:extLst>
            </p:cNvSpPr>
            <p:nvPr/>
          </p:nvSpPr>
          <p:spPr>
            <a:xfrm>
              <a:off x="5330190" y="3245485"/>
              <a:ext cx="315595" cy="328295"/>
            </a:xfrm>
            <a:custGeom>
              <a:avLst/>
              <a:gdLst/>
              <a:ahLst/>
              <a:cxnLst/>
              <a:rect l="0" t="0" r="315595" b="328295"/>
              <a:pathLst>
                <a:path w="315595" h="328295">
                  <a:moveTo>
                    <a:pt x="315595" y="26263"/>
                  </a:moveTo>
                  <a:cubicBezTo>
                    <a:pt x="315595" y="43772"/>
                    <a:pt x="300867" y="70036"/>
                    <a:pt x="290347" y="74413"/>
                  </a:cubicBezTo>
                  <a:cubicBezTo>
                    <a:pt x="252476" y="94111"/>
                    <a:pt x="208292" y="70036"/>
                    <a:pt x="170421" y="48149"/>
                  </a:cubicBezTo>
                  <a:cubicBezTo>
                    <a:pt x="145173" y="32829"/>
                    <a:pt x="119926" y="19697"/>
                    <a:pt x="100990" y="21886"/>
                  </a:cubicBezTo>
                  <a:cubicBezTo>
                    <a:pt x="105198" y="26263"/>
                    <a:pt x="107302" y="32829"/>
                    <a:pt x="109406" y="37206"/>
                  </a:cubicBezTo>
                  <a:cubicBezTo>
                    <a:pt x="109406" y="37206"/>
                    <a:pt x="109406" y="37206"/>
                    <a:pt x="109406" y="37206"/>
                  </a:cubicBezTo>
                  <a:cubicBezTo>
                    <a:pt x="113614" y="35018"/>
                    <a:pt x="117822" y="35018"/>
                    <a:pt x="122030" y="37206"/>
                  </a:cubicBezTo>
                  <a:cubicBezTo>
                    <a:pt x="128341" y="41584"/>
                    <a:pt x="128341" y="52527"/>
                    <a:pt x="128341" y="59093"/>
                  </a:cubicBezTo>
                  <a:cubicBezTo>
                    <a:pt x="128341" y="65659"/>
                    <a:pt x="128341" y="72224"/>
                    <a:pt x="126238" y="76602"/>
                  </a:cubicBezTo>
                  <a:cubicBezTo>
                    <a:pt x="126238" y="76602"/>
                    <a:pt x="126238" y="76602"/>
                    <a:pt x="126238" y="76602"/>
                  </a:cubicBezTo>
                  <a:cubicBezTo>
                    <a:pt x="126238" y="78790"/>
                    <a:pt x="126238" y="78790"/>
                    <a:pt x="126238" y="78790"/>
                  </a:cubicBezTo>
                  <a:cubicBezTo>
                    <a:pt x="119926" y="83168"/>
                    <a:pt x="109406" y="85356"/>
                    <a:pt x="94678" y="85356"/>
                  </a:cubicBezTo>
                  <a:cubicBezTo>
                    <a:pt x="94678" y="85356"/>
                    <a:pt x="94678" y="85356"/>
                    <a:pt x="94678" y="85356"/>
                  </a:cubicBezTo>
                  <a:cubicBezTo>
                    <a:pt x="94678" y="83168"/>
                    <a:pt x="94678" y="83168"/>
                    <a:pt x="94678" y="83168"/>
                  </a:cubicBezTo>
                  <a:cubicBezTo>
                    <a:pt x="86262" y="74413"/>
                    <a:pt x="84158" y="56904"/>
                    <a:pt x="82054" y="43772"/>
                  </a:cubicBezTo>
                  <a:cubicBezTo>
                    <a:pt x="82054" y="39395"/>
                    <a:pt x="79950" y="35018"/>
                    <a:pt x="79950" y="30640"/>
                  </a:cubicBezTo>
                  <a:cubicBezTo>
                    <a:pt x="44183" y="32829"/>
                    <a:pt x="23143" y="59093"/>
                    <a:pt x="23143" y="102865"/>
                  </a:cubicBezTo>
                  <a:cubicBezTo>
                    <a:pt x="23143" y="113808"/>
                    <a:pt x="25247" y="126940"/>
                    <a:pt x="29455" y="137883"/>
                  </a:cubicBezTo>
                  <a:cubicBezTo>
                    <a:pt x="31559" y="148827"/>
                    <a:pt x="37871" y="157581"/>
                    <a:pt x="46287" y="168524"/>
                  </a:cubicBezTo>
                  <a:cubicBezTo>
                    <a:pt x="54703" y="179467"/>
                    <a:pt x="63119" y="190411"/>
                    <a:pt x="67326" y="203542"/>
                  </a:cubicBezTo>
                  <a:cubicBezTo>
                    <a:pt x="82054" y="242938"/>
                    <a:pt x="75742" y="284522"/>
                    <a:pt x="52599" y="323917"/>
                  </a:cubicBezTo>
                  <a:cubicBezTo>
                    <a:pt x="48391" y="328295"/>
                    <a:pt x="48391" y="328295"/>
                    <a:pt x="48391" y="328295"/>
                  </a:cubicBezTo>
                  <a:cubicBezTo>
                    <a:pt x="48391" y="321729"/>
                    <a:pt x="48391" y="321729"/>
                    <a:pt x="48391" y="321729"/>
                  </a:cubicBezTo>
                  <a:cubicBezTo>
                    <a:pt x="50495" y="315163"/>
                    <a:pt x="52599" y="308597"/>
                    <a:pt x="54703" y="299842"/>
                  </a:cubicBezTo>
                  <a:cubicBezTo>
                    <a:pt x="58911" y="286710"/>
                    <a:pt x="65222" y="269201"/>
                    <a:pt x="65222" y="253881"/>
                  </a:cubicBezTo>
                  <a:cubicBezTo>
                    <a:pt x="65222" y="245126"/>
                    <a:pt x="63119" y="236372"/>
                    <a:pt x="61015" y="229806"/>
                  </a:cubicBezTo>
                  <a:cubicBezTo>
                    <a:pt x="58911" y="227617"/>
                    <a:pt x="54703" y="227617"/>
                    <a:pt x="48391" y="227617"/>
                  </a:cubicBezTo>
                  <a:cubicBezTo>
                    <a:pt x="46287" y="227617"/>
                    <a:pt x="46287" y="227617"/>
                    <a:pt x="46287" y="227617"/>
                  </a:cubicBezTo>
                  <a:cubicBezTo>
                    <a:pt x="46287" y="225429"/>
                    <a:pt x="46287" y="225429"/>
                    <a:pt x="46287" y="225429"/>
                  </a:cubicBezTo>
                  <a:cubicBezTo>
                    <a:pt x="46287" y="221051"/>
                    <a:pt x="50495" y="221051"/>
                    <a:pt x="54703" y="221051"/>
                  </a:cubicBezTo>
                  <a:cubicBezTo>
                    <a:pt x="54703" y="221051"/>
                    <a:pt x="54703" y="221051"/>
                    <a:pt x="54703" y="221051"/>
                  </a:cubicBezTo>
                  <a:cubicBezTo>
                    <a:pt x="52599" y="212297"/>
                    <a:pt x="44183" y="203542"/>
                    <a:pt x="35767" y="192599"/>
                  </a:cubicBezTo>
                  <a:cubicBezTo>
                    <a:pt x="21039" y="177279"/>
                    <a:pt x="4207" y="157581"/>
                    <a:pt x="2103" y="133506"/>
                  </a:cubicBezTo>
                  <a:cubicBezTo>
                    <a:pt x="0" y="126940"/>
                    <a:pt x="0" y="120374"/>
                    <a:pt x="0" y="113808"/>
                  </a:cubicBezTo>
                  <a:cubicBezTo>
                    <a:pt x="0" y="80979"/>
                    <a:pt x="10519" y="52527"/>
                    <a:pt x="27351" y="37206"/>
                  </a:cubicBezTo>
                  <a:cubicBezTo>
                    <a:pt x="42079" y="24074"/>
                    <a:pt x="58911" y="19697"/>
                    <a:pt x="79950" y="21886"/>
                  </a:cubicBezTo>
                  <a:cubicBezTo>
                    <a:pt x="84158" y="21886"/>
                    <a:pt x="86262" y="19697"/>
                    <a:pt x="90470" y="15320"/>
                  </a:cubicBezTo>
                  <a:cubicBezTo>
                    <a:pt x="92574" y="13131"/>
                    <a:pt x="96782" y="10943"/>
                    <a:pt x="100990" y="8754"/>
                  </a:cubicBezTo>
                  <a:cubicBezTo>
                    <a:pt x="130445" y="6565"/>
                    <a:pt x="162005" y="19697"/>
                    <a:pt x="191460" y="35018"/>
                  </a:cubicBezTo>
                  <a:cubicBezTo>
                    <a:pt x="237748" y="54715"/>
                    <a:pt x="275619" y="72224"/>
                    <a:pt x="296659" y="28452"/>
                  </a:cubicBezTo>
                  <a:cubicBezTo>
                    <a:pt x="298763" y="26263"/>
                    <a:pt x="298763" y="24074"/>
                    <a:pt x="298763" y="21886"/>
                  </a:cubicBezTo>
                  <a:cubicBezTo>
                    <a:pt x="298763" y="15320"/>
                    <a:pt x="294555" y="8754"/>
                    <a:pt x="292451" y="4377"/>
                  </a:cubicBezTo>
                  <a:cubicBezTo>
                    <a:pt x="290347" y="0"/>
                    <a:pt x="290347" y="0"/>
                    <a:pt x="290347" y="0"/>
                  </a:cubicBezTo>
                  <a:cubicBezTo>
                    <a:pt x="292451" y="0"/>
                    <a:pt x="292451" y="0"/>
                    <a:pt x="292451" y="0"/>
                  </a:cubicBezTo>
                  <a:cubicBezTo>
                    <a:pt x="307179" y="2188"/>
                    <a:pt x="315595" y="10943"/>
                    <a:pt x="315595" y="26263"/>
                  </a:cubicBezTo>
                  <a:close/>
                  <a:moveTo>
                    <a:pt x="94678" y="19697"/>
                  </a:moveTo>
                  <a:cubicBezTo>
                    <a:pt x="98886" y="19697"/>
                    <a:pt x="98886" y="19697"/>
                    <a:pt x="98886" y="19697"/>
                  </a:cubicBezTo>
                  <a:cubicBezTo>
                    <a:pt x="117822" y="15320"/>
                    <a:pt x="143069" y="28452"/>
                    <a:pt x="172525" y="43772"/>
                  </a:cubicBezTo>
                  <a:cubicBezTo>
                    <a:pt x="210396" y="65659"/>
                    <a:pt x="252476" y="89733"/>
                    <a:pt x="290347" y="72224"/>
                  </a:cubicBezTo>
                  <a:cubicBezTo>
                    <a:pt x="298763" y="67847"/>
                    <a:pt x="311387" y="43772"/>
                    <a:pt x="311387" y="26263"/>
                  </a:cubicBezTo>
                  <a:cubicBezTo>
                    <a:pt x="311387" y="17509"/>
                    <a:pt x="309283" y="6565"/>
                    <a:pt x="296659" y="4377"/>
                  </a:cubicBezTo>
                  <a:cubicBezTo>
                    <a:pt x="298763" y="8754"/>
                    <a:pt x="300867" y="15320"/>
                    <a:pt x="300867" y="21886"/>
                  </a:cubicBezTo>
                  <a:cubicBezTo>
                    <a:pt x="300867" y="24074"/>
                    <a:pt x="300867" y="28452"/>
                    <a:pt x="300867" y="30640"/>
                  </a:cubicBezTo>
                  <a:cubicBezTo>
                    <a:pt x="300867" y="30640"/>
                    <a:pt x="300867" y="30640"/>
                    <a:pt x="300867" y="30640"/>
                  </a:cubicBezTo>
                  <a:cubicBezTo>
                    <a:pt x="277723" y="76602"/>
                    <a:pt x="235644" y="56904"/>
                    <a:pt x="191460" y="37206"/>
                  </a:cubicBezTo>
                  <a:cubicBezTo>
                    <a:pt x="159901" y="24074"/>
                    <a:pt x="130445" y="10943"/>
                    <a:pt x="100990" y="13131"/>
                  </a:cubicBezTo>
                  <a:cubicBezTo>
                    <a:pt x="96782" y="13131"/>
                    <a:pt x="94678" y="15320"/>
                    <a:pt x="92574" y="19697"/>
                  </a:cubicBezTo>
                  <a:cubicBezTo>
                    <a:pt x="88366" y="21886"/>
                    <a:pt x="86262" y="24074"/>
                    <a:pt x="82054" y="26263"/>
                  </a:cubicBezTo>
                  <a:cubicBezTo>
                    <a:pt x="79950" y="26263"/>
                    <a:pt x="79950" y="26263"/>
                    <a:pt x="79950" y="26263"/>
                  </a:cubicBezTo>
                  <a:cubicBezTo>
                    <a:pt x="79950" y="26263"/>
                    <a:pt x="79950" y="26263"/>
                    <a:pt x="79950" y="26263"/>
                  </a:cubicBezTo>
                  <a:cubicBezTo>
                    <a:pt x="61015" y="21886"/>
                    <a:pt x="42079" y="28452"/>
                    <a:pt x="29455" y="39395"/>
                  </a:cubicBezTo>
                  <a:cubicBezTo>
                    <a:pt x="12623" y="54715"/>
                    <a:pt x="4207" y="80979"/>
                    <a:pt x="4207" y="113808"/>
                  </a:cubicBezTo>
                  <a:cubicBezTo>
                    <a:pt x="4207" y="120374"/>
                    <a:pt x="4207" y="126940"/>
                    <a:pt x="4207" y="131318"/>
                  </a:cubicBezTo>
                  <a:cubicBezTo>
                    <a:pt x="8415" y="157581"/>
                    <a:pt x="23143" y="175090"/>
                    <a:pt x="37871" y="190411"/>
                  </a:cubicBezTo>
                  <a:cubicBezTo>
                    <a:pt x="48391" y="201354"/>
                    <a:pt x="56807" y="212297"/>
                    <a:pt x="58911" y="223240"/>
                  </a:cubicBezTo>
                  <a:cubicBezTo>
                    <a:pt x="58911" y="223240"/>
                    <a:pt x="58911" y="223240"/>
                    <a:pt x="58911" y="223240"/>
                  </a:cubicBezTo>
                  <a:cubicBezTo>
                    <a:pt x="56807" y="223240"/>
                    <a:pt x="56807" y="223240"/>
                    <a:pt x="56807" y="223240"/>
                  </a:cubicBezTo>
                  <a:cubicBezTo>
                    <a:pt x="56807" y="223240"/>
                    <a:pt x="56807" y="223240"/>
                    <a:pt x="56807" y="223240"/>
                  </a:cubicBezTo>
                  <a:cubicBezTo>
                    <a:pt x="58911" y="225429"/>
                    <a:pt x="61015" y="225429"/>
                    <a:pt x="63119" y="227617"/>
                  </a:cubicBezTo>
                  <a:cubicBezTo>
                    <a:pt x="65222" y="227617"/>
                    <a:pt x="65222" y="227617"/>
                    <a:pt x="65222" y="227617"/>
                  </a:cubicBezTo>
                  <a:cubicBezTo>
                    <a:pt x="65222" y="227617"/>
                    <a:pt x="65222" y="227617"/>
                    <a:pt x="65222" y="227617"/>
                  </a:cubicBezTo>
                  <a:cubicBezTo>
                    <a:pt x="67326" y="236372"/>
                    <a:pt x="67326" y="245126"/>
                    <a:pt x="67326" y="253881"/>
                  </a:cubicBezTo>
                  <a:cubicBezTo>
                    <a:pt x="67326" y="271390"/>
                    <a:pt x="63119" y="286710"/>
                    <a:pt x="58911" y="302031"/>
                  </a:cubicBezTo>
                  <a:cubicBezTo>
                    <a:pt x="56807" y="306408"/>
                    <a:pt x="54703" y="308597"/>
                    <a:pt x="54703" y="312974"/>
                  </a:cubicBezTo>
                  <a:cubicBezTo>
                    <a:pt x="73638" y="277956"/>
                    <a:pt x="77846" y="240749"/>
                    <a:pt x="65222" y="203542"/>
                  </a:cubicBezTo>
                  <a:cubicBezTo>
                    <a:pt x="58911" y="192599"/>
                    <a:pt x="52599" y="181656"/>
                    <a:pt x="44183" y="170713"/>
                  </a:cubicBezTo>
                  <a:cubicBezTo>
                    <a:pt x="35767" y="159770"/>
                    <a:pt x="29455" y="151015"/>
                    <a:pt x="25247" y="140072"/>
                  </a:cubicBezTo>
                  <a:cubicBezTo>
                    <a:pt x="25247" y="137883"/>
                    <a:pt x="25247" y="135695"/>
                    <a:pt x="23143" y="133506"/>
                  </a:cubicBezTo>
                  <a:cubicBezTo>
                    <a:pt x="27351" y="155392"/>
                    <a:pt x="35767" y="172902"/>
                    <a:pt x="48391" y="183845"/>
                  </a:cubicBezTo>
                  <a:cubicBezTo>
                    <a:pt x="54703" y="188222"/>
                    <a:pt x="54703" y="188222"/>
                    <a:pt x="54703" y="188222"/>
                  </a:cubicBezTo>
                  <a:cubicBezTo>
                    <a:pt x="48391" y="186033"/>
                    <a:pt x="48391" y="186033"/>
                    <a:pt x="48391" y="186033"/>
                  </a:cubicBezTo>
                  <a:cubicBezTo>
                    <a:pt x="21039" y="179467"/>
                    <a:pt x="8415" y="140072"/>
                    <a:pt x="8415" y="107243"/>
                  </a:cubicBezTo>
                  <a:cubicBezTo>
                    <a:pt x="8415" y="74413"/>
                    <a:pt x="18935" y="45961"/>
                    <a:pt x="37871" y="35018"/>
                  </a:cubicBezTo>
                  <a:cubicBezTo>
                    <a:pt x="39975" y="37206"/>
                    <a:pt x="39975" y="37206"/>
                    <a:pt x="39975" y="37206"/>
                  </a:cubicBezTo>
                  <a:cubicBezTo>
                    <a:pt x="31559" y="45961"/>
                    <a:pt x="25247" y="61281"/>
                    <a:pt x="21039" y="80979"/>
                  </a:cubicBezTo>
                  <a:cubicBezTo>
                    <a:pt x="27351" y="48149"/>
                    <a:pt x="48391" y="30640"/>
                    <a:pt x="79950" y="28452"/>
                  </a:cubicBezTo>
                  <a:cubicBezTo>
                    <a:pt x="82054" y="28452"/>
                    <a:pt x="82054" y="28452"/>
                    <a:pt x="82054" y="28452"/>
                  </a:cubicBezTo>
                  <a:cubicBezTo>
                    <a:pt x="82054" y="28452"/>
                    <a:pt x="82054" y="28452"/>
                    <a:pt x="82054" y="28452"/>
                  </a:cubicBezTo>
                  <a:cubicBezTo>
                    <a:pt x="84158" y="32829"/>
                    <a:pt x="84158" y="39395"/>
                    <a:pt x="84158" y="43772"/>
                  </a:cubicBezTo>
                  <a:cubicBezTo>
                    <a:pt x="86262" y="50338"/>
                    <a:pt x="86262" y="56904"/>
                    <a:pt x="88366" y="63470"/>
                  </a:cubicBezTo>
                  <a:cubicBezTo>
                    <a:pt x="88366" y="63470"/>
                    <a:pt x="88366" y="63470"/>
                    <a:pt x="88366" y="63470"/>
                  </a:cubicBezTo>
                  <a:cubicBezTo>
                    <a:pt x="90470" y="61281"/>
                    <a:pt x="92574" y="59093"/>
                    <a:pt x="92574" y="59093"/>
                  </a:cubicBezTo>
                  <a:cubicBezTo>
                    <a:pt x="96782" y="59093"/>
                    <a:pt x="98886" y="61281"/>
                    <a:pt x="100990" y="63470"/>
                  </a:cubicBezTo>
                  <a:cubicBezTo>
                    <a:pt x="105198" y="67847"/>
                    <a:pt x="109406" y="70036"/>
                    <a:pt x="113614" y="67847"/>
                  </a:cubicBezTo>
                  <a:cubicBezTo>
                    <a:pt x="115718" y="67847"/>
                    <a:pt x="115718" y="67847"/>
                    <a:pt x="115718" y="67847"/>
                  </a:cubicBezTo>
                  <a:cubicBezTo>
                    <a:pt x="115718" y="70036"/>
                    <a:pt x="115718" y="70036"/>
                    <a:pt x="115718" y="70036"/>
                  </a:cubicBezTo>
                  <a:cubicBezTo>
                    <a:pt x="113614" y="76602"/>
                    <a:pt x="111510" y="78790"/>
                    <a:pt x="109406" y="80979"/>
                  </a:cubicBezTo>
                  <a:cubicBezTo>
                    <a:pt x="100990" y="83168"/>
                    <a:pt x="90470" y="70036"/>
                    <a:pt x="88366" y="65659"/>
                  </a:cubicBezTo>
                  <a:cubicBezTo>
                    <a:pt x="88366" y="65659"/>
                    <a:pt x="88366" y="65659"/>
                    <a:pt x="88366" y="65659"/>
                  </a:cubicBezTo>
                  <a:cubicBezTo>
                    <a:pt x="90470" y="72224"/>
                    <a:pt x="92574" y="76602"/>
                    <a:pt x="96782" y="80979"/>
                  </a:cubicBezTo>
                  <a:cubicBezTo>
                    <a:pt x="109406" y="83168"/>
                    <a:pt x="117822" y="80979"/>
                    <a:pt x="124134" y="76602"/>
                  </a:cubicBezTo>
                  <a:cubicBezTo>
                    <a:pt x="126238" y="70036"/>
                    <a:pt x="126238" y="65659"/>
                    <a:pt x="126238" y="59093"/>
                  </a:cubicBezTo>
                  <a:cubicBezTo>
                    <a:pt x="126238" y="50338"/>
                    <a:pt x="124134" y="43772"/>
                    <a:pt x="119926" y="39395"/>
                  </a:cubicBezTo>
                  <a:cubicBezTo>
                    <a:pt x="117822" y="39395"/>
                    <a:pt x="115718" y="39395"/>
                    <a:pt x="111510" y="39395"/>
                  </a:cubicBezTo>
                  <a:cubicBezTo>
                    <a:pt x="117822" y="41584"/>
                    <a:pt x="122030" y="48149"/>
                    <a:pt x="122030" y="54715"/>
                  </a:cubicBezTo>
                  <a:cubicBezTo>
                    <a:pt x="122030" y="56904"/>
                    <a:pt x="122030" y="56904"/>
                    <a:pt x="119926" y="59093"/>
                  </a:cubicBezTo>
                  <a:cubicBezTo>
                    <a:pt x="119926" y="59093"/>
                    <a:pt x="119926" y="59093"/>
                    <a:pt x="119926" y="59093"/>
                  </a:cubicBezTo>
                  <a:cubicBezTo>
                    <a:pt x="117822" y="59093"/>
                    <a:pt x="117822" y="59093"/>
                    <a:pt x="117822" y="59093"/>
                  </a:cubicBezTo>
                  <a:cubicBezTo>
                    <a:pt x="111510" y="52527"/>
                    <a:pt x="109406" y="45961"/>
                    <a:pt x="107302" y="41584"/>
                  </a:cubicBezTo>
                  <a:cubicBezTo>
                    <a:pt x="103094" y="39395"/>
                    <a:pt x="103094" y="39395"/>
                    <a:pt x="103094" y="39395"/>
                  </a:cubicBezTo>
                  <a:cubicBezTo>
                    <a:pt x="105198" y="39395"/>
                    <a:pt x="105198" y="39395"/>
                    <a:pt x="105198" y="39395"/>
                  </a:cubicBezTo>
                  <a:cubicBezTo>
                    <a:pt x="105198" y="37206"/>
                    <a:pt x="105198" y="37206"/>
                    <a:pt x="105198" y="37206"/>
                  </a:cubicBezTo>
                  <a:cubicBezTo>
                    <a:pt x="103094" y="32829"/>
                    <a:pt x="103094" y="26263"/>
                    <a:pt x="96782" y="21886"/>
                  </a:cubicBezTo>
                  <a:lnTo>
                    <a:pt x="94678" y="19697"/>
                  </a:lnTo>
                  <a:close/>
                  <a:moveTo>
                    <a:pt x="119926" y="54715"/>
                  </a:moveTo>
                  <a:cubicBezTo>
                    <a:pt x="119926" y="52527"/>
                    <a:pt x="115718" y="45961"/>
                    <a:pt x="111510" y="41584"/>
                  </a:cubicBezTo>
                  <a:cubicBezTo>
                    <a:pt x="111510" y="45961"/>
                    <a:pt x="113614" y="50338"/>
                    <a:pt x="119926" y="54715"/>
                  </a:cubicBezTo>
                  <a:close/>
                  <a:moveTo>
                    <a:pt x="92574" y="63470"/>
                  </a:moveTo>
                  <a:cubicBezTo>
                    <a:pt x="94678" y="70036"/>
                    <a:pt x="103094" y="78790"/>
                    <a:pt x="107302" y="76602"/>
                  </a:cubicBezTo>
                  <a:cubicBezTo>
                    <a:pt x="109406" y="76602"/>
                    <a:pt x="111510" y="74413"/>
                    <a:pt x="111510" y="72224"/>
                  </a:cubicBezTo>
                  <a:cubicBezTo>
                    <a:pt x="107302" y="72224"/>
                    <a:pt x="103094" y="70036"/>
                    <a:pt x="98886" y="65659"/>
                  </a:cubicBezTo>
                  <a:cubicBezTo>
                    <a:pt x="96782" y="65659"/>
                    <a:pt x="94678" y="63470"/>
                    <a:pt x="94678" y="63470"/>
                  </a:cubicBezTo>
                  <a:cubicBezTo>
                    <a:pt x="92574" y="63470"/>
                    <a:pt x="92574" y="63470"/>
                    <a:pt x="92574" y="63470"/>
                  </a:cubicBezTo>
                  <a:close/>
                  <a:moveTo>
                    <a:pt x="10519" y="107243"/>
                  </a:moveTo>
                  <a:cubicBezTo>
                    <a:pt x="10519" y="135695"/>
                    <a:pt x="21039" y="168524"/>
                    <a:pt x="39975" y="179467"/>
                  </a:cubicBezTo>
                  <a:cubicBezTo>
                    <a:pt x="25247" y="161958"/>
                    <a:pt x="16831" y="126940"/>
                    <a:pt x="16831" y="100677"/>
                  </a:cubicBezTo>
                  <a:cubicBezTo>
                    <a:pt x="16831" y="78790"/>
                    <a:pt x="21039" y="61281"/>
                    <a:pt x="27351" y="48149"/>
                  </a:cubicBezTo>
                  <a:cubicBezTo>
                    <a:pt x="16831" y="63470"/>
                    <a:pt x="10519" y="83168"/>
                    <a:pt x="10519" y="107243"/>
                  </a:cubicBezTo>
                  <a:close/>
                  <a:moveTo>
                    <a:pt x="307179" y="39395"/>
                  </a:moveTo>
                  <a:cubicBezTo>
                    <a:pt x="307179" y="39395"/>
                    <a:pt x="307179" y="39395"/>
                    <a:pt x="307179" y="39395"/>
                  </a:cubicBezTo>
                  <a:cubicBezTo>
                    <a:pt x="307179" y="45961"/>
                    <a:pt x="292451" y="67847"/>
                    <a:pt x="281931" y="72224"/>
                  </a:cubicBezTo>
                  <a:cubicBezTo>
                    <a:pt x="281931" y="72224"/>
                    <a:pt x="281931" y="72224"/>
                    <a:pt x="281931" y="72224"/>
                  </a:cubicBezTo>
                  <a:cubicBezTo>
                    <a:pt x="216708" y="76602"/>
                    <a:pt x="178837" y="52527"/>
                    <a:pt x="138861" y="21886"/>
                  </a:cubicBezTo>
                  <a:cubicBezTo>
                    <a:pt x="132549" y="17509"/>
                    <a:pt x="132549" y="17509"/>
                    <a:pt x="132549" y="17509"/>
                  </a:cubicBezTo>
                  <a:cubicBezTo>
                    <a:pt x="140965" y="19697"/>
                    <a:pt x="140965" y="19697"/>
                    <a:pt x="140965" y="19697"/>
                  </a:cubicBezTo>
                  <a:cubicBezTo>
                    <a:pt x="153589" y="21886"/>
                    <a:pt x="168317" y="28452"/>
                    <a:pt x="185149" y="37206"/>
                  </a:cubicBezTo>
                  <a:cubicBezTo>
                    <a:pt x="227228" y="56904"/>
                    <a:pt x="275619" y="78790"/>
                    <a:pt x="302971" y="35018"/>
                  </a:cubicBezTo>
                  <a:cubicBezTo>
                    <a:pt x="305075" y="35018"/>
                    <a:pt x="305075" y="35018"/>
                    <a:pt x="305075" y="35018"/>
                  </a:cubicBezTo>
                  <a:cubicBezTo>
                    <a:pt x="305075" y="35018"/>
                    <a:pt x="305075" y="35018"/>
                    <a:pt x="305075" y="35018"/>
                  </a:cubicBezTo>
                  <a:cubicBezTo>
                    <a:pt x="307179" y="35018"/>
                    <a:pt x="307179" y="35018"/>
                    <a:pt x="307179" y="39395"/>
                  </a:cubicBezTo>
                  <a:close/>
                  <a:moveTo>
                    <a:pt x="279827" y="67847"/>
                  </a:moveTo>
                  <a:cubicBezTo>
                    <a:pt x="290347" y="63470"/>
                    <a:pt x="302971" y="45961"/>
                    <a:pt x="305075" y="39395"/>
                  </a:cubicBezTo>
                  <a:cubicBezTo>
                    <a:pt x="275619" y="80979"/>
                    <a:pt x="227228" y="59093"/>
                    <a:pt x="183045" y="39395"/>
                  </a:cubicBezTo>
                  <a:cubicBezTo>
                    <a:pt x="170421" y="32829"/>
                    <a:pt x="159901" y="28452"/>
                    <a:pt x="149381" y="24074"/>
                  </a:cubicBezTo>
                  <a:cubicBezTo>
                    <a:pt x="185149" y="50338"/>
                    <a:pt x="220916" y="72224"/>
                    <a:pt x="279827" y="67847"/>
                  </a:cubicBezTo>
                  <a:close/>
                  <a:moveTo>
                    <a:pt x="115718" y="65659"/>
                  </a:moveTo>
                  <a:cubicBezTo>
                    <a:pt x="113614" y="65659"/>
                    <a:pt x="113614" y="65659"/>
                    <a:pt x="113614" y="65659"/>
                  </a:cubicBezTo>
                  <a:cubicBezTo>
                    <a:pt x="98886" y="63470"/>
                    <a:pt x="88366" y="54715"/>
                    <a:pt x="88366" y="37206"/>
                  </a:cubicBezTo>
                  <a:cubicBezTo>
                    <a:pt x="88366" y="35018"/>
                    <a:pt x="88366" y="35018"/>
                    <a:pt x="88366" y="35018"/>
                  </a:cubicBezTo>
                  <a:cubicBezTo>
                    <a:pt x="90470" y="35018"/>
                    <a:pt x="90470" y="35018"/>
                    <a:pt x="90470" y="35018"/>
                  </a:cubicBezTo>
                  <a:cubicBezTo>
                    <a:pt x="105198" y="37206"/>
                    <a:pt x="111510" y="50338"/>
                    <a:pt x="115718" y="63470"/>
                  </a:cubicBezTo>
                  <a:lnTo>
                    <a:pt x="115718" y="65659"/>
                  </a:lnTo>
                  <a:close/>
                  <a:moveTo>
                    <a:pt x="90470" y="37206"/>
                  </a:moveTo>
                  <a:cubicBezTo>
                    <a:pt x="92574" y="52527"/>
                    <a:pt x="98886" y="59093"/>
                    <a:pt x="111510" y="61281"/>
                  </a:cubicBezTo>
                  <a:cubicBezTo>
                    <a:pt x="107302" y="50338"/>
                    <a:pt x="103094" y="41584"/>
                    <a:pt x="90470" y="3720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5" name="Formă liberă 4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DCZNg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ZMwAAKBQAAIg1AAAeFgAAAAAAACYAAAAIAAAA//////////8="/>
                </a:ext>
              </a:extLst>
            </p:cNvSpPr>
            <p:nvPr/>
          </p:nvSpPr>
          <p:spPr>
            <a:xfrm>
              <a:off x="8387715" y="3276600"/>
              <a:ext cx="314325" cy="318770"/>
            </a:xfrm>
            <a:custGeom>
              <a:avLst/>
              <a:gdLst/>
              <a:ahLst/>
              <a:cxnLst/>
              <a:rect l="0" t="0" r="314325" b="318770"/>
              <a:pathLst>
                <a:path w="314325" h="318770">
                  <a:moveTo>
                    <a:pt x="128683" y="37117"/>
                  </a:moveTo>
                  <a:cubicBezTo>
                    <a:pt x="135012" y="37117"/>
                    <a:pt x="141340" y="19650"/>
                    <a:pt x="147669" y="28384"/>
                  </a:cubicBezTo>
                  <a:cubicBezTo>
                    <a:pt x="143450" y="32750"/>
                    <a:pt x="137121" y="37117"/>
                    <a:pt x="141340" y="48034"/>
                  </a:cubicBezTo>
                  <a:cubicBezTo>
                    <a:pt x="164545" y="48034"/>
                    <a:pt x="151888" y="24017"/>
                    <a:pt x="149779" y="17467"/>
                  </a:cubicBezTo>
                  <a:cubicBezTo>
                    <a:pt x="158217" y="8733"/>
                    <a:pt x="170874" y="32750"/>
                    <a:pt x="162436" y="43667"/>
                  </a:cubicBezTo>
                  <a:cubicBezTo>
                    <a:pt x="217285" y="0"/>
                    <a:pt x="303777" y="15283"/>
                    <a:pt x="307996" y="85151"/>
                  </a:cubicBezTo>
                  <a:cubicBezTo>
                    <a:pt x="312215" y="137551"/>
                    <a:pt x="259476" y="172485"/>
                    <a:pt x="263695" y="224886"/>
                  </a:cubicBezTo>
                  <a:cubicBezTo>
                    <a:pt x="274243" y="229252"/>
                    <a:pt x="291119" y="205235"/>
                    <a:pt x="307996" y="216152"/>
                  </a:cubicBezTo>
                  <a:cubicBezTo>
                    <a:pt x="314325" y="227069"/>
                    <a:pt x="310105" y="248903"/>
                    <a:pt x="312215" y="262003"/>
                  </a:cubicBezTo>
                  <a:cubicBezTo>
                    <a:pt x="299558" y="272920"/>
                    <a:pt x="284791" y="266369"/>
                    <a:pt x="272133" y="259819"/>
                  </a:cubicBezTo>
                  <a:cubicBezTo>
                    <a:pt x="272133" y="286020"/>
                    <a:pt x="272133" y="312220"/>
                    <a:pt x="297448" y="312220"/>
                  </a:cubicBezTo>
                  <a:cubicBezTo>
                    <a:pt x="253147" y="318770"/>
                    <a:pt x="263695" y="272920"/>
                    <a:pt x="261585" y="235802"/>
                  </a:cubicBezTo>
                  <a:cubicBezTo>
                    <a:pt x="259476" y="207419"/>
                    <a:pt x="248928" y="192135"/>
                    <a:pt x="255257" y="165935"/>
                  </a:cubicBezTo>
                  <a:cubicBezTo>
                    <a:pt x="263695" y="124451"/>
                    <a:pt x="314325" y="87334"/>
                    <a:pt x="278462" y="39300"/>
                  </a:cubicBezTo>
                  <a:cubicBezTo>
                    <a:pt x="213065" y="10917"/>
                    <a:pt x="160326" y="72051"/>
                    <a:pt x="97039" y="67684"/>
                  </a:cubicBezTo>
                  <a:cubicBezTo>
                    <a:pt x="65396" y="65501"/>
                    <a:pt x="33753" y="34934"/>
                    <a:pt x="0" y="58951"/>
                  </a:cubicBezTo>
                  <a:cubicBezTo>
                    <a:pt x="29533" y="26200"/>
                    <a:pt x="78053" y="50217"/>
                    <a:pt x="126573" y="52401"/>
                  </a:cubicBezTo>
                  <a:cubicBezTo>
                    <a:pt x="130792" y="48034"/>
                    <a:pt x="122354" y="32750"/>
                    <a:pt x="122354" y="24017"/>
                  </a:cubicBezTo>
                  <a:cubicBezTo>
                    <a:pt x="128683" y="21834"/>
                    <a:pt x="135012" y="8733"/>
                    <a:pt x="143450" y="17467"/>
                  </a:cubicBezTo>
                  <a:cubicBezTo>
                    <a:pt x="141340" y="19650"/>
                    <a:pt x="124464" y="19650"/>
                    <a:pt x="128683" y="37117"/>
                  </a:cubicBezTo>
                  <a:close/>
                  <a:moveTo>
                    <a:pt x="122354" y="58951"/>
                  </a:moveTo>
                  <a:cubicBezTo>
                    <a:pt x="103368" y="54584"/>
                    <a:pt x="86492" y="48034"/>
                    <a:pt x="65396" y="54584"/>
                  </a:cubicBezTo>
                  <a:cubicBezTo>
                    <a:pt x="86492" y="56767"/>
                    <a:pt x="103368" y="69867"/>
                    <a:pt x="122354" y="58951"/>
                  </a:cubicBezTo>
                  <a:close/>
                  <a:moveTo>
                    <a:pt x="213065" y="24017"/>
                  </a:moveTo>
                  <a:cubicBezTo>
                    <a:pt x="206737" y="30567"/>
                    <a:pt x="179312" y="32750"/>
                    <a:pt x="185641" y="43667"/>
                  </a:cubicBezTo>
                  <a:cubicBezTo>
                    <a:pt x="189860" y="32750"/>
                    <a:pt x="219394" y="34934"/>
                    <a:pt x="213065" y="24017"/>
                  </a:cubicBezTo>
                  <a:close/>
                  <a:moveTo>
                    <a:pt x="299558" y="69867"/>
                  </a:moveTo>
                  <a:cubicBezTo>
                    <a:pt x="295338" y="63317"/>
                    <a:pt x="291119" y="65501"/>
                    <a:pt x="297448" y="74234"/>
                  </a:cubicBezTo>
                  <a:cubicBezTo>
                    <a:pt x="293229" y="128818"/>
                    <a:pt x="255257" y="146285"/>
                    <a:pt x="257366" y="207419"/>
                  </a:cubicBezTo>
                  <a:cubicBezTo>
                    <a:pt x="267914" y="159385"/>
                    <a:pt x="307996" y="128818"/>
                    <a:pt x="299558" y="69867"/>
                  </a:cubicBezTo>
                  <a:close/>
                  <a:moveTo>
                    <a:pt x="305886" y="259819"/>
                  </a:moveTo>
                  <a:cubicBezTo>
                    <a:pt x="305886" y="246719"/>
                    <a:pt x="305886" y="237986"/>
                    <a:pt x="299558" y="231436"/>
                  </a:cubicBezTo>
                  <a:cubicBezTo>
                    <a:pt x="293229" y="231436"/>
                    <a:pt x="284791" y="231436"/>
                    <a:pt x="278462" y="231436"/>
                  </a:cubicBezTo>
                  <a:cubicBezTo>
                    <a:pt x="265805" y="246719"/>
                    <a:pt x="282681" y="264186"/>
                    <a:pt x="305886" y="259819"/>
                  </a:cubicBezTo>
                  <a:close/>
                  <a:moveTo>
                    <a:pt x="307996" y="224886"/>
                  </a:moveTo>
                  <a:cubicBezTo>
                    <a:pt x="299558" y="218336"/>
                    <a:pt x="289010" y="218336"/>
                    <a:pt x="282681" y="224886"/>
                  </a:cubicBezTo>
                  <a:cubicBezTo>
                    <a:pt x="293229" y="220519"/>
                    <a:pt x="303777" y="233619"/>
                    <a:pt x="307996" y="22488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4" name="Curbă1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ZMwAAPRQAAIg1AAAXFgAAAAAAACYAAAAIAAAA//////////8="/>
                </a:ext>
              </a:extLst>
            </p:cNvSpPr>
            <p:nvPr/>
          </p:nvSpPr>
          <p:spPr>
            <a:xfrm>
              <a:off x="8387715" y="3289935"/>
              <a:ext cx="314325" cy="300990"/>
            </a:xfrm>
            <a:custGeom>
              <a:avLst/>
              <a:gdLst/>
              <a:ahLst/>
              <a:cxnLst/>
              <a:rect l="0" t="0" r="314325" b="300990"/>
              <a:pathLst>
                <a:path w="314325" h="300990">
                  <a:moveTo>
                    <a:pt x="137121" y="0"/>
                  </a:moveTo>
                  <a:cubicBezTo>
                    <a:pt x="139231" y="0"/>
                    <a:pt x="143450" y="2181"/>
                    <a:pt x="145559" y="4362"/>
                  </a:cubicBezTo>
                  <a:cubicBezTo>
                    <a:pt x="145559" y="4362"/>
                    <a:pt x="145559" y="4362"/>
                    <a:pt x="145559" y="4362"/>
                  </a:cubicBezTo>
                  <a:cubicBezTo>
                    <a:pt x="145559" y="6543"/>
                    <a:pt x="145559" y="6543"/>
                    <a:pt x="145559" y="6543"/>
                  </a:cubicBezTo>
                  <a:cubicBezTo>
                    <a:pt x="143450" y="6543"/>
                    <a:pt x="143450" y="6543"/>
                    <a:pt x="141340" y="8724"/>
                  </a:cubicBezTo>
                  <a:cubicBezTo>
                    <a:pt x="137121" y="8724"/>
                    <a:pt x="132902" y="8724"/>
                    <a:pt x="130792" y="13087"/>
                  </a:cubicBezTo>
                  <a:cubicBezTo>
                    <a:pt x="130792" y="15268"/>
                    <a:pt x="128683" y="17449"/>
                    <a:pt x="130792" y="21811"/>
                  </a:cubicBezTo>
                  <a:cubicBezTo>
                    <a:pt x="132902" y="19630"/>
                    <a:pt x="132902" y="17449"/>
                    <a:pt x="135012" y="15268"/>
                  </a:cubicBezTo>
                  <a:cubicBezTo>
                    <a:pt x="139231" y="13087"/>
                    <a:pt x="141340" y="10905"/>
                    <a:pt x="143450" y="10905"/>
                  </a:cubicBezTo>
                  <a:cubicBezTo>
                    <a:pt x="145559" y="10905"/>
                    <a:pt x="147669" y="10905"/>
                    <a:pt x="147669" y="13087"/>
                  </a:cubicBezTo>
                  <a:cubicBezTo>
                    <a:pt x="149779" y="13087"/>
                    <a:pt x="149779" y="13087"/>
                    <a:pt x="149779" y="13087"/>
                  </a:cubicBezTo>
                  <a:cubicBezTo>
                    <a:pt x="147669" y="15268"/>
                    <a:pt x="147669" y="15268"/>
                    <a:pt x="147669" y="15268"/>
                  </a:cubicBezTo>
                  <a:cubicBezTo>
                    <a:pt x="147669" y="17449"/>
                    <a:pt x="145559" y="17449"/>
                    <a:pt x="145559" y="19630"/>
                  </a:cubicBezTo>
                  <a:cubicBezTo>
                    <a:pt x="143450" y="23992"/>
                    <a:pt x="141340" y="26173"/>
                    <a:pt x="141340" y="34897"/>
                  </a:cubicBezTo>
                  <a:cubicBezTo>
                    <a:pt x="147669" y="34897"/>
                    <a:pt x="149779" y="32716"/>
                    <a:pt x="151888" y="30535"/>
                  </a:cubicBezTo>
                  <a:cubicBezTo>
                    <a:pt x="156107" y="23992"/>
                    <a:pt x="149779" y="10905"/>
                    <a:pt x="147669" y="6543"/>
                  </a:cubicBezTo>
                  <a:cubicBezTo>
                    <a:pt x="147669" y="4362"/>
                    <a:pt x="147669" y="4362"/>
                    <a:pt x="147669" y="4362"/>
                  </a:cubicBezTo>
                  <a:cubicBezTo>
                    <a:pt x="149779" y="4362"/>
                    <a:pt x="149779" y="4362"/>
                    <a:pt x="149779" y="4362"/>
                  </a:cubicBezTo>
                  <a:cubicBezTo>
                    <a:pt x="149779" y="2181"/>
                    <a:pt x="151888" y="2181"/>
                    <a:pt x="153998" y="2181"/>
                  </a:cubicBezTo>
                  <a:cubicBezTo>
                    <a:pt x="153998" y="2181"/>
                    <a:pt x="153998" y="2181"/>
                    <a:pt x="153998" y="2181"/>
                  </a:cubicBezTo>
                  <a:cubicBezTo>
                    <a:pt x="158217" y="2181"/>
                    <a:pt x="162436" y="6543"/>
                    <a:pt x="164545" y="10905"/>
                  </a:cubicBezTo>
                  <a:cubicBezTo>
                    <a:pt x="166655" y="15268"/>
                    <a:pt x="166655" y="19630"/>
                    <a:pt x="166655" y="23992"/>
                  </a:cubicBezTo>
                  <a:cubicBezTo>
                    <a:pt x="185641" y="10905"/>
                    <a:pt x="208846" y="4362"/>
                    <a:pt x="232052" y="4362"/>
                  </a:cubicBezTo>
                  <a:cubicBezTo>
                    <a:pt x="276352" y="4362"/>
                    <a:pt x="305886" y="30535"/>
                    <a:pt x="310105" y="71976"/>
                  </a:cubicBezTo>
                  <a:cubicBezTo>
                    <a:pt x="312215" y="98149"/>
                    <a:pt x="299558" y="119960"/>
                    <a:pt x="289010" y="141771"/>
                  </a:cubicBezTo>
                  <a:cubicBezTo>
                    <a:pt x="276352" y="163582"/>
                    <a:pt x="263695" y="185392"/>
                    <a:pt x="265805" y="211565"/>
                  </a:cubicBezTo>
                  <a:cubicBezTo>
                    <a:pt x="267914" y="211565"/>
                    <a:pt x="274243" y="209384"/>
                    <a:pt x="278462" y="207203"/>
                  </a:cubicBezTo>
                  <a:cubicBezTo>
                    <a:pt x="284791" y="202841"/>
                    <a:pt x="291119" y="198479"/>
                    <a:pt x="299558" y="198479"/>
                  </a:cubicBezTo>
                  <a:cubicBezTo>
                    <a:pt x="303777" y="198479"/>
                    <a:pt x="305886" y="200660"/>
                    <a:pt x="310105" y="202841"/>
                  </a:cubicBezTo>
                  <a:cubicBezTo>
                    <a:pt x="310105" y="202841"/>
                    <a:pt x="310105" y="202841"/>
                    <a:pt x="310105" y="202841"/>
                  </a:cubicBezTo>
                  <a:cubicBezTo>
                    <a:pt x="314325" y="209384"/>
                    <a:pt x="314325" y="220290"/>
                    <a:pt x="314325" y="231195"/>
                  </a:cubicBezTo>
                  <a:cubicBezTo>
                    <a:pt x="312215" y="237738"/>
                    <a:pt x="312215" y="244282"/>
                    <a:pt x="314325" y="248644"/>
                  </a:cubicBezTo>
                  <a:cubicBezTo>
                    <a:pt x="314325" y="250825"/>
                    <a:pt x="314325" y="250825"/>
                    <a:pt x="314325" y="250825"/>
                  </a:cubicBezTo>
                  <a:cubicBezTo>
                    <a:pt x="312215" y="250825"/>
                    <a:pt x="312215" y="250825"/>
                    <a:pt x="312215" y="250825"/>
                  </a:cubicBezTo>
                  <a:cubicBezTo>
                    <a:pt x="307996" y="255187"/>
                    <a:pt x="301667" y="257368"/>
                    <a:pt x="297448" y="257368"/>
                  </a:cubicBezTo>
                  <a:cubicBezTo>
                    <a:pt x="289010" y="257368"/>
                    <a:pt x="282681" y="253006"/>
                    <a:pt x="274243" y="248644"/>
                  </a:cubicBezTo>
                  <a:cubicBezTo>
                    <a:pt x="274243" y="250825"/>
                    <a:pt x="274243" y="250825"/>
                    <a:pt x="274243" y="250825"/>
                  </a:cubicBezTo>
                  <a:cubicBezTo>
                    <a:pt x="274243" y="274817"/>
                    <a:pt x="274243" y="296628"/>
                    <a:pt x="297448" y="296628"/>
                  </a:cubicBezTo>
                  <a:cubicBezTo>
                    <a:pt x="297448" y="300990"/>
                    <a:pt x="297448" y="300990"/>
                    <a:pt x="297448" y="300990"/>
                  </a:cubicBezTo>
                  <a:cubicBezTo>
                    <a:pt x="293229" y="300990"/>
                    <a:pt x="291119" y="300990"/>
                    <a:pt x="289010" y="300990"/>
                  </a:cubicBezTo>
                  <a:cubicBezTo>
                    <a:pt x="259476" y="300990"/>
                    <a:pt x="259476" y="272636"/>
                    <a:pt x="259476" y="244282"/>
                  </a:cubicBezTo>
                  <a:cubicBezTo>
                    <a:pt x="259476" y="235557"/>
                    <a:pt x="259476" y="229014"/>
                    <a:pt x="259476" y="222471"/>
                  </a:cubicBezTo>
                  <a:cubicBezTo>
                    <a:pt x="259476" y="215928"/>
                    <a:pt x="257366" y="209384"/>
                    <a:pt x="257366" y="205022"/>
                  </a:cubicBezTo>
                  <a:cubicBezTo>
                    <a:pt x="257366" y="205022"/>
                    <a:pt x="257366" y="205022"/>
                    <a:pt x="257366" y="205022"/>
                  </a:cubicBezTo>
                  <a:cubicBezTo>
                    <a:pt x="257366" y="202841"/>
                    <a:pt x="257366" y="202841"/>
                    <a:pt x="257366" y="202841"/>
                  </a:cubicBezTo>
                  <a:cubicBezTo>
                    <a:pt x="255257" y="200660"/>
                    <a:pt x="255257" y="198479"/>
                    <a:pt x="255257" y="196298"/>
                  </a:cubicBezTo>
                  <a:cubicBezTo>
                    <a:pt x="253147" y="183211"/>
                    <a:pt x="248928" y="170125"/>
                    <a:pt x="253147" y="152676"/>
                  </a:cubicBezTo>
                  <a:cubicBezTo>
                    <a:pt x="257366" y="139590"/>
                    <a:pt x="263695" y="124322"/>
                    <a:pt x="272133" y="111235"/>
                  </a:cubicBezTo>
                  <a:cubicBezTo>
                    <a:pt x="286900" y="85062"/>
                    <a:pt x="301667" y="58889"/>
                    <a:pt x="278462" y="28354"/>
                  </a:cubicBezTo>
                  <a:cubicBezTo>
                    <a:pt x="265805" y="23992"/>
                    <a:pt x="255257" y="21811"/>
                    <a:pt x="242599" y="21811"/>
                  </a:cubicBezTo>
                  <a:cubicBezTo>
                    <a:pt x="219394" y="21811"/>
                    <a:pt x="196189" y="30535"/>
                    <a:pt x="175093" y="39260"/>
                  </a:cubicBezTo>
                  <a:cubicBezTo>
                    <a:pt x="151888" y="47984"/>
                    <a:pt x="128683" y="56708"/>
                    <a:pt x="103368" y="56708"/>
                  </a:cubicBezTo>
                  <a:cubicBezTo>
                    <a:pt x="101259" y="56708"/>
                    <a:pt x="99149" y="56708"/>
                    <a:pt x="94930" y="56708"/>
                  </a:cubicBezTo>
                  <a:cubicBezTo>
                    <a:pt x="84382" y="54527"/>
                    <a:pt x="73834" y="50165"/>
                    <a:pt x="63286" y="47984"/>
                  </a:cubicBezTo>
                  <a:cubicBezTo>
                    <a:pt x="52739" y="41441"/>
                    <a:pt x="40081" y="37078"/>
                    <a:pt x="27424" y="37078"/>
                  </a:cubicBezTo>
                  <a:cubicBezTo>
                    <a:pt x="18986" y="37078"/>
                    <a:pt x="8438" y="41441"/>
                    <a:pt x="2109" y="45803"/>
                  </a:cubicBezTo>
                  <a:cubicBezTo>
                    <a:pt x="0" y="43622"/>
                    <a:pt x="0" y="43622"/>
                    <a:pt x="0" y="43622"/>
                  </a:cubicBezTo>
                  <a:cubicBezTo>
                    <a:pt x="10547" y="32716"/>
                    <a:pt x="23205" y="28354"/>
                    <a:pt x="42191" y="28354"/>
                  </a:cubicBezTo>
                  <a:cubicBezTo>
                    <a:pt x="42191" y="28354"/>
                    <a:pt x="42191" y="28354"/>
                    <a:pt x="42191" y="28354"/>
                  </a:cubicBezTo>
                  <a:cubicBezTo>
                    <a:pt x="54848" y="28354"/>
                    <a:pt x="69615" y="30535"/>
                    <a:pt x="82272" y="32716"/>
                  </a:cubicBezTo>
                  <a:cubicBezTo>
                    <a:pt x="97039" y="34897"/>
                    <a:pt x="111806" y="37078"/>
                    <a:pt x="124464" y="37078"/>
                  </a:cubicBezTo>
                  <a:cubicBezTo>
                    <a:pt x="128683" y="34897"/>
                    <a:pt x="126573" y="28354"/>
                    <a:pt x="124464" y="21811"/>
                  </a:cubicBezTo>
                  <a:cubicBezTo>
                    <a:pt x="122354" y="17449"/>
                    <a:pt x="122354" y="15268"/>
                    <a:pt x="122354" y="10905"/>
                  </a:cubicBezTo>
                  <a:cubicBezTo>
                    <a:pt x="122354" y="10905"/>
                    <a:pt x="122354" y="10905"/>
                    <a:pt x="122354" y="10905"/>
                  </a:cubicBezTo>
                  <a:cubicBezTo>
                    <a:pt x="122354" y="8724"/>
                    <a:pt x="122354" y="8724"/>
                    <a:pt x="122354" y="8724"/>
                  </a:cubicBezTo>
                  <a:cubicBezTo>
                    <a:pt x="124464" y="8724"/>
                    <a:pt x="124464" y="6543"/>
                    <a:pt x="126573" y="6543"/>
                  </a:cubicBezTo>
                  <a:cubicBezTo>
                    <a:pt x="130792" y="2181"/>
                    <a:pt x="132902" y="0"/>
                    <a:pt x="137121" y="0"/>
                  </a:cubicBezTo>
                  <a:close/>
                  <a:moveTo>
                    <a:pt x="141340" y="4362"/>
                  </a:moveTo>
                  <a:cubicBezTo>
                    <a:pt x="137121" y="2181"/>
                    <a:pt x="132902" y="4362"/>
                    <a:pt x="128683" y="8724"/>
                  </a:cubicBezTo>
                  <a:cubicBezTo>
                    <a:pt x="126573" y="8724"/>
                    <a:pt x="126573" y="10905"/>
                    <a:pt x="124464" y="10905"/>
                  </a:cubicBezTo>
                  <a:cubicBezTo>
                    <a:pt x="124464" y="15268"/>
                    <a:pt x="126573" y="17449"/>
                    <a:pt x="126573" y="21811"/>
                  </a:cubicBezTo>
                  <a:cubicBezTo>
                    <a:pt x="126573" y="21811"/>
                    <a:pt x="126573" y="21811"/>
                    <a:pt x="126573" y="21811"/>
                  </a:cubicBezTo>
                  <a:cubicBezTo>
                    <a:pt x="126573" y="17449"/>
                    <a:pt x="126573" y="15268"/>
                    <a:pt x="128683" y="10905"/>
                  </a:cubicBezTo>
                  <a:cubicBezTo>
                    <a:pt x="130792" y="6543"/>
                    <a:pt x="137121" y="6543"/>
                    <a:pt x="139231" y="4362"/>
                  </a:cubicBezTo>
                  <a:cubicBezTo>
                    <a:pt x="139231" y="4362"/>
                    <a:pt x="141340" y="4362"/>
                    <a:pt x="141340" y="4362"/>
                  </a:cubicBezTo>
                  <a:close/>
                  <a:moveTo>
                    <a:pt x="162436" y="30535"/>
                  </a:moveTo>
                  <a:cubicBezTo>
                    <a:pt x="160326" y="28354"/>
                    <a:pt x="160326" y="28354"/>
                    <a:pt x="160326" y="28354"/>
                  </a:cubicBezTo>
                  <a:cubicBezTo>
                    <a:pt x="164545" y="23992"/>
                    <a:pt x="164545" y="17449"/>
                    <a:pt x="162436" y="13087"/>
                  </a:cubicBezTo>
                  <a:cubicBezTo>
                    <a:pt x="158217" y="6543"/>
                    <a:pt x="153998" y="2181"/>
                    <a:pt x="151888" y="4362"/>
                  </a:cubicBezTo>
                  <a:cubicBezTo>
                    <a:pt x="153998" y="10905"/>
                    <a:pt x="160326" y="23992"/>
                    <a:pt x="153998" y="32716"/>
                  </a:cubicBezTo>
                  <a:cubicBezTo>
                    <a:pt x="151888" y="34897"/>
                    <a:pt x="147669" y="37078"/>
                    <a:pt x="141340" y="37078"/>
                  </a:cubicBezTo>
                  <a:cubicBezTo>
                    <a:pt x="139231" y="37078"/>
                    <a:pt x="139231" y="37078"/>
                    <a:pt x="139231" y="37078"/>
                  </a:cubicBezTo>
                  <a:cubicBezTo>
                    <a:pt x="139231" y="37078"/>
                    <a:pt x="139231" y="37078"/>
                    <a:pt x="139231" y="37078"/>
                  </a:cubicBezTo>
                  <a:cubicBezTo>
                    <a:pt x="137121" y="26173"/>
                    <a:pt x="139231" y="21811"/>
                    <a:pt x="143450" y="17449"/>
                  </a:cubicBezTo>
                  <a:cubicBezTo>
                    <a:pt x="143450" y="17449"/>
                    <a:pt x="143450" y="15268"/>
                    <a:pt x="145559" y="15268"/>
                  </a:cubicBezTo>
                  <a:cubicBezTo>
                    <a:pt x="145559" y="13087"/>
                    <a:pt x="143450" y="13087"/>
                    <a:pt x="143450" y="13087"/>
                  </a:cubicBezTo>
                  <a:cubicBezTo>
                    <a:pt x="141340" y="13087"/>
                    <a:pt x="139231" y="15268"/>
                    <a:pt x="137121" y="17449"/>
                  </a:cubicBezTo>
                  <a:cubicBezTo>
                    <a:pt x="135012" y="21811"/>
                    <a:pt x="132902" y="23992"/>
                    <a:pt x="128683" y="26173"/>
                  </a:cubicBezTo>
                  <a:cubicBezTo>
                    <a:pt x="128683" y="26173"/>
                    <a:pt x="128683" y="26173"/>
                    <a:pt x="128683" y="26173"/>
                  </a:cubicBezTo>
                  <a:cubicBezTo>
                    <a:pt x="128683" y="30535"/>
                    <a:pt x="130792" y="37078"/>
                    <a:pt x="126573" y="39260"/>
                  </a:cubicBezTo>
                  <a:cubicBezTo>
                    <a:pt x="126573" y="41441"/>
                    <a:pt x="126573" y="41441"/>
                    <a:pt x="126573" y="41441"/>
                  </a:cubicBezTo>
                  <a:cubicBezTo>
                    <a:pt x="126573" y="41441"/>
                    <a:pt x="126573" y="41441"/>
                    <a:pt x="126573" y="41441"/>
                  </a:cubicBezTo>
                  <a:cubicBezTo>
                    <a:pt x="111806" y="39260"/>
                    <a:pt x="97039" y="37078"/>
                    <a:pt x="82272" y="34897"/>
                  </a:cubicBezTo>
                  <a:cubicBezTo>
                    <a:pt x="67506" y="32716"/>
                    <a:pt x="54848" y="30535"/>
                    <a:pt x="42191" y="30535"/>
                  </a:cubicBezTo>
                  <a:cubicBezTo>
                    <a:pt x="42191" y="30535"/>
                    <a:pt x="42191" y="30535"/>
                    <a:pt x="42191" y="30535"/>
                  </a:cubicBezTo>
                  <a:cubicBezTo>
                    <a:pt x="31643" y="30535"/>
                    <a:pt x="23205" y="32716"/>
                    <a:pt x="14766" y="37078"/>
                  </a:cubicBezTo>
                  <a:cubicBezTo>
                    <a:pt x="18986" y="34897"/>
                    <a:pt x="23205" y="34897"/>
                    <a:pt x="27424" y="34897"/>
                  </a:cubicBezTo>
                  <a:cubicBezTo>
                    <a:pt x="37972" y="34897"/>
                    <a:pt x="50629" y="39260"/>
                    <a:pt x="61177" y="41441"/>
                  </a:cubicBezTo>
                  <a:cubicBezTo>
                    <a:pt x="65396" y="41441"/>
                    <a:pt x="65396" y="41441"/>
                    <a:pt x="65396" y="41441"/>
                  </a:cubicBezTo>
                  <a:cubicBezTo>
                    <a:pt x="71725" y="39260"/>
                    <a:pt x="78053" y="37078"/>
                    <a:pt x="84382" y="37078"/>
                  </a:cubicBezTo>
                  <a:cubicBezTo>
                    <a:pt x="84382" y="37078"/>
                    <a:pt x="84382" y="37078"/>
                    <a:pt x="84382" y="37078"/>
                  </a:cubicBezTo>
                  <a:cubicBezTo>
                    <a:pt x="94930" y="37078"/>
                    <a:pt x="103368" y="39260"/>
                    <a:pt x="113916" y="41441"/>
                  </a:cubicBezTo>
                  <a:cubicBezTo>
                    <a:pt x="116026" y="41441"/>
                    <a:pt x="120245" y="43622"/>
                    <a:pt x="122354" y="43622"/>
                  </a:cubicBezTo>
                  <a:cubicBezTo>
                    <a:pt x="126573" y="43622"/>
                    <a:pt x="126573" y="43622"/>
                    <a:pt x="126573" y="43622"/>
                  </a:cubicBezTo>
                  <a:cubicBezTo>
                    <a:pt x="124464" y="45803"/>
                    <a:pt x="124464" y="45803"/>
                    <a:pt x="124464" y="45803"/>
                  </a:cubicBezTo>
                  <a:cubicBezTo>
                    <a:pt x="118135" y="50165"/>
                    <a:pt x="111806" y="52346"/>
                    <a:pt x="105478" y="52346"/>
                  </a:cubicBezTo>
                  <a:cubicBezTo>
                    <a:pt x="99149" y="52346"/>
                    <a:pt x="90711" y="50165"/>
                    <a:pt x="84382" y="47984"/>
                  </a:cubicBezTo>
                  <a:cubicBezTo>
                    <a:pt x="78053" y="45803"/>
                    <a:pt x="71725" y="43622"/>
                    <a:pt x="65396" y="43622"/>
                  </a:cubicBezTo>
                  <a:cubicBezTo>
                    <a:pt x="63286" y="43622"/>
                    <a:pt x="63286" y="43622"/>
                    <a:pt x="63286" y="43622"/>
                  </a:cubicBezTo>
                  <a:cubicBezTo>
                    <a:pt x="63286" y="43622"/>
                    <a:pt x="65396" y="43622"/>
                    <a:pt x="65396" y="43622"/>
                  </a:cubicBezTo>
                  <a:cubicBezTo>
                    <a:pt x="75944" y="47984"/>
                    <a:pt x="86492" y="52346"/>
                    <a:pt x="97039" y="52346"/>
                  </a:cubicBezTo>
                  <a:cubicBezTo>
                    <a:pt x="99149" y="52346"/>
                    <a:pt x="101259" y="52346"/>
                    <a:pt x="103368" y="52346"/>
                  </a:cubicBezTo>
                  <a:cubicBezTo>
                    <a:pt x="128683" y="52346"/>
                    <a:pt x="151888" y="43622"/>
                    <a:pt x="172984" y="34897"/>
                  </a:cubicBezTo>
                  <a:cubicBezTo>
                    <a:pt x="177203" y="34897"/>
                    <a:pt x="181422" y="32716"/>
                    <a:pt x="185641" y="30535"/>
                  </a:cubicBezTo>
                  <a:cubicBezTo>
                    <a:pt x="185641" y="30535"/>
                    <a:pt x="185641" y="30535"/>
                    <a:pt x="185641" y="30535"/>
                  </a:cubicBezTo>
                  <a:cubicBezTo>
                    <a:pt x="183532" y="28354"/>
                    <a:pt x="183532" y="26173"/>
                    <a:pt x="183532" y="26173"/>
                  </a:cubicBezTo>
                  <a:cubicBezTo>
                    <a:pt x="185641" y="21811"/>
                    <a:pt x="191970" y="19630"/>
                    <a:pt x="198298" y="15268"/>
                  </a:cubicBezTo>
                  <a:cubicBezTo>
                    <a:pt x="204627" y="15268"/>
                    <a:pt x="208846" y="13087"/>
                    <a:pt x="210956" y="10905"/>
                  </a:cubicBezTo>
                  <a:cubicBezTo>
                    <a:pt x="213065" y="8724"/>
                    <a:pt x="213065" y="8724"/>
                    <a:pt x="213065" y="8724"/>
                  </a:cubicBezTo>
                  <a:cubicBezTo>
                    <a:pt x="194079" y="13087"/>
                    <a:pt x="177203" y="19630"/>
                    <a:pt x="162436" y="30535"/>
                  </a:cubicBezTo>
                  <a:close/>
                  <a:moveTo>
                    <a:pt x="265805" y="213747"/>
                  </a:moveTo>
                  <a:cubicBezTo>
                    <a:pt x="265805" y="213747"/>
                    <a:pt x="263695" y="213747"/>
                    <a:pt x="263695" y="213747"/>
                  </a:cubicBezTo>
                  <a:cubicBezTo>
                    <a:pt x="261585" y="213747"/>
                    <a:pt x="261585" y="213747"/>
                    <a:pt x="261585" y="213747"/>
                  </a:cubicBezTo>
                  <a:cubicBezTo>
                    <a:pt x="261585" y="211565"/>
                    <a:pt x="261585" y="211565"/>
                    <a:pt x="261585" y="211565"/>
                  </a:cubicBezTo>
                  <a:cubicBezTo>
                    <a:pt x="259476" y="185392"/>
                    <a:pt x="272133" y="161400"/>
                    <a:pt x="284791" y="139590"/>
                  </a:cubicBezTo>
                  <a:cubicBezTo>
                    <a:pt x="297448" y="117779"/>
                    <a:pt x="310105" y="98149"/>
                    <a:pt x="307996" y="74157"/>
                  </a:cubicBezTo>
                  <a:cubicBezTo>
                    <a:pt x="303777" y="32716"/>
                    <a:pt x="274243" y="8724"/>
                    <a:pt x="232052" y="8724"/>
                  </a:cubicBezTo>
                  <a:cubicBezTo>
                    <a:pt x="225723" y="8724"/>
                    <a:pt x="219394" y="8724"/>
                    <a:pt x="213065" y="8724"/>
                  </a:cubicBezTo>
                  <a:cubicBezTo>
                    <a:pt x="215175" y="10905"/>
                    <a:pt x="215175" y="10905"/>
                    <a:pt x="215175" y="10905"/>
                  </a:cubicBezTo>
                  <a:cubicBezTo>
                    <a:pt x="215175" y="13087"/>
                    <a:pt x="215175" y="13087"/>
                    <a:pt x="215175" y="15268"/>
                  </a:cubicBezTo>
                  <a:cubicBezTo>
                    <a:pt x="213065" y="19630"/>
                    <a:pt x="208846" y="21811"/>
                    <a:pt x="202518" y="23992"/>
                  </a:cubicBezTo>
                  <a:cubicBezTo>
                    <a:pt x="196189" y="23992"/>
                    <a:pt x="189860" y="26173"/>
                    <a:pt x="187751" y="30535"/>
                  </a:cubicBezTo>
                  <a:cubicBezTo>
                    <a:pt x="204627" y="23992"/>
                    <a:pt x="223613" y="17449"/>
                    <a:pt x="242599" y="17449"/>
                  </a:cubicBezTo>
                  <a:cubicBezTo>
                    <a:pt x="255257" y="17449"/>
                    <a:pt x="267914" y="19630"/>
                    <a:pt x="278462" y="26173"/>
                  </a:cubicBezTo>
                  <a:cubicBezTo>
                    <a:pt x="280571" y="26173"/>
                    <a:pt x="280571" y="26173"/>
                    <a:pt x="280571" y="26173"/>
                  </a:cubicBezTo>
                  <a:cubicBezTo>
                    <a:pt x="280571" y="26173"/>
                    <a:pt x="280571" y="26173"/>
                    <a:pt x="280571" y="26173"/>
                  </a:cubicBezTo>
                  <a:cubicBezTo>
                    <a:pt x="305886" y="58889"/>
                    <a:pt x="289010" y="87243"/>
                    <a:pt x="274243" y="113417"/>
                  </a:cubicBezTo>
                  <a:cubicBezTo>
                    <a:pt x="265805" y="126503"/>
                    <a:pt x="259476" y="139590"/>
                    <a:pt x="257366" y="154857"/>
                  </a:cubicBezTo>
                  <a:cubicBezTo>
                    <a:pt x="253147" y="165763"/>
                    <a:pt x="255257" y="174487"/>
                    <a:pt x="255257" y="183211"/>
                  </a:cubicBezTo>
                  <a:cubicBezTo>
                    <a:pt x="257366" y="157038"/>
                    <a:pt x="265805" y="137408"/>
                    <a:pt x="276352" y="119960"/>
                  </a:cubicBezTo>
                  <a:cubicBezTo>
                    <a:pt x="284791" y="102511"/>
                    <a:pt x="293229" y="85062"/>
                    <a:pt x="295338" y="61070"/>
                  </a:cubicBezTo>
                  <a:cubicBezTo>
                    <a:pt x="293229" y="58889"/>
                    <a:pt x="291119" y="54527"/>
                    <a:pt x="293229" y="52346"/>
                  </a:cubicBezTo>
                  <a:cubicBezTo>
                    <a:pt x="293229" y="52346"/>
                    <a:pt x="293229" y="52346"/>
                    <a:pt x="295338" y="52346"/>
                  </a:cubicBezTo>
                  <a:cubicBezTo>
                    <a:pt x="295338" y="52346"/>
                    <a:pt x="295338" y="52346"/>
                    <a:pt x="295338" y="52346"/>
                  </a:cubicBezTo>
                  <a:cubicBezTo>
                    <a:pt x="297448" y="52346"/>
                    <a:pt x="299558" y="52346"/>
                    <a:pt x="301667" y="56708"/>
                  </a:cubicBezTo>
                  <a:cubicBezTo>
                    <a:pt x="301667" y="56708"/>
                    <a:pt x="301667" y="56708"/>
                    <a:pt x="301667" y="56708"/>
                  </a:cubicBezTo>
                  <a:cubicBezTo>
                    <a:pt x="305886" y="93787"/>
                    <a:pt x="293229" y="119960"/>
                    <a:pt x="280571" y="143952"/>
                  </a:cubicBezTo>
                  <a:cubicBezTo>
                    <a:pt x="272133" y="159219"/>
                    <a:pt x="263695" y="176668"/>
                    <a:pt x="259476" y="194117"/>
                  </a:cubicBezTo>
                  <a:cubicBezTo>
                    <a:pt x="259476" y="196298"/>
                    <a:pt x="259476" y="196298"/>
                    <a:pt x="259476" y="196298"/>
                  </a:cubicBezTo>
                  <a:cubicBezTo>
                    <a:pt x="259476" y="205022"/>
                    <a:pt x="261585" y="211565"/>
                    <a:pt x="261585" y="222471"/>
                  </a:cubicBezTo>
                  <a:cubicBezTo>
                    <a:pt x="263695" y="229014"/>
                    <a:pt x="263695" y="235557"/>
                    <a:pt x="263695" y="244282"/>
                  </a:cubicBezTo>
                  <a:cubicBezTo>
                    <a:pt x="263695" y="270455"/>
                    <a:pt x="263695" y="294447"/>
                    <a:pt x="284791" y="298809"/>
                  </a:cubicBezTo>
                  <a:cubicBezTo>
                    <a:pt x="272133" y="290085"/>
                    <a:pt x="272133" y="270455"/>
                    <a:pt x="272133" y="250825"/>
                  </a:cubicBezTo>
                  <a:cubicBezTo>
                    <a:pt x="272133" y="244282"/>
                    <a:pt x="272133" y="244282"/>
                    <a:pt x="272133" y="244282"/>
                  </a:cubicBezTo>
                  <a:cubicBezTo>
                    <a:pt x="274243" y="244282"/>
                    <a:pt x="274243" y="244282"/>
                    <a:pt x="274243" y="244282"/>
                  </a:cubicBezTo>
                  <a:cubicBezTo>
                    <a:pt x="280571" y="250825"/>
                    <a:pt x="289010" y="253006"/>
                    <a:pt x="297448" y="253006"/>
                  </a:cubicBezTo>
                  <a:cubicBezTo>
                    <a:pt x="301667" y="253006"/>
                    <a:pt x="305886" y="250825"/>
                    <a:pt x="310105" y="248644"/>
                  </a:cubicBezTo>
                  <a:cubicBezTo>
                    <a:pt x="310105" y="244282"/>
                    <a:pt x="310105" y="237738"/>
                    <a:pt x="310105" y="231195"/>
                  </a:cubicBezTo>
                  <a:cubicBezTo>
                    <a:pt x="310105" y="224652"/>
                    <a:pt x="310105" y="218109"/>
                    <a:pt x="310105" y="213747"/>
                  </a:cubicBezTo>
                  <a:cubicBezTo>
                    <a:pt x="310105" y="213747"/>
                    <a:pt x="310105" y="213747"/>
                    <a:pt x="310105" y="213747"/>
                  </a:cubicBezTo>
                  <a:cubicBezTo>
                    <a:pt x="307996" y="215928"/>
                    <a:pt x="305886" y="215928"/>
                    <a:pt x="303777" y="215928"/>
                  </a:cubicBezTo>
                  <a:cubicBezTo>
                    <a:pt x="301667" y="215928"/>
                    <a:pt x="299558" y="215928"/>
                    <a:pt x="297448" y="215928"/>
                  </a:cubicBezTo>
                  <a:cubicBezTo>
                    <a:pt x="291119" y="213747"/>
                    <a:pt x="286900" y="211565"/>
                    <a:pt x="282681" y="213747"/>
                  </a:cubicBezTo>
                  <a:cubicBezTo>
                    <a:pt x="276352" y="215928"/>
                    <a:pt x="276352" y="215928"/>
                    <a:pt x="276352" y="215928"/>
                  </a:cubicBezTo>
                  <a:cubicBezTo>
                    <a:pt x="280571" y="211565"/>
                    <a:pt x="280571" y="211565"/>
                    <a:pt x="280571" y="211565"/>
                  </a:cubicBezTo>
                  <a:cubicBezTo>
                    <a:pt x="289010" y="202841"/>
                    <a:pt x="299558" y="202841"/>
                    <a:pt x="310105" y="211565"/>
                  </a:cubicBezTo>
                  <a:cubicBezTo>
                    <a:pt x="310105" y="211565"/>
                    <a:pt x="310105" y="211565"/>
                    <a:pt x="310105" y="211565"/>
                  </a:cubicBezTo>
                  <a:cubicBezTo>
                    <a:pt x="310105" y="209384"/>
                    <a:pt x="307996" y="207203"/>
                    <a:pt x="307996" y="205022"/>
                  </a:cubicBezTo>
                  <a:cubicBezTo>
                    <a:pt x="305886" y="202841"/>
                    <a:pt x="301667" y="202841"/>
                    <a:pt x="299558" y="202841"/>
                  </a:cubicBezTo>
                  <a:cubicBezTo>
                    <a:pt x="293229" y="202841"/>
                    <a:pt x="286900" y="205022"/>
                    <a:pt x="280571" y="209384"/>
                  </a:cubicBezTo>
                  <a:cubicBezTo>
                    <a:pt x="274243" y="211565"/>
                    <a:pt x="270024" y="213747"/>
                    <a:pt x="265805" y="213747"/>
                  </a:cubicBezTo>
                  <a:close/>
                  <a:moveTo>
                    <a:pt x="185641" y="26173"/>
                  </a:moveTo>
                  <a:cubicBezTo>
                    <a:pt x="189860" y="23992"/>
                    <a:pt x="196189" y="21811"/>
                    <a:pt x="200408" y="19630"/>
                  </a:cubicBezTo>
                  <a:cubicBezTo>
                    <a:pt x="206737" y="17449"/>
                    <a:pt x="210956" y="17449"/>
                    <a:pt x="213065" y="15268"/>
                  </a:cubicBezTo>
                  <a:cubicBezTo>
                    <a:pt x="213065" y="15268"/>
                    <a:pt x="213065" y="13087"/>
                    <a:pt x="213065" y="13087"/>
                  </a:cubicBezTo>
                  <a:cubicBezTo>
                    <a:pt x="208846" y="15268"/>
                    <a:pt x="204627" y="17449"/>
                    <a:pt x="200408" y="19630"/>
                  </a:cubicBezTo>
                  <a:cubicBezTo>
                    <a:pt x="194079" y="21811"/>
                    <a:pt x="187751" y="23992"/>
                    <a:pt x="185641" y="26173"/>
                  </a:cubicBezTo>
                  <a:close/>
                  <a:moveTo>
                    <a:pt x="118135" y="45803"/>
                  </a:moveTo>
                  <a:cubicBezTo>
                    <a:pt x="116026" y="45803"/>
                    <a:pt x="113916" y="45803"/>
                    <a:pt x="111806" y="43622"/>
                  </a:cubicBezTo>
                  <a:cubicBezTo>
                    <a:pt x="103368" y="41441"/>
                    <a:pt x="94930" y="41441"/>
                    <a:pt x="84382" y="41441"/>
                  </a:cubicBezTo>
                  <a:cubicBezTo>
                    <a:pt x="82272" y="41441"/>
                    <a:pt x="78053" y="41441"/>
                    <a:pt x="73834" y="41441"/>
                  </a:cubicBezTo>
                  <a:cubicBezTo>
                    <a:pt x="78053" y="43622"/>
                    <a:pt x="80163" y="43622"/>
                    <a:pt x="84382" y="43622"/>
                  </a:cubicBezTo>
                  <a:cubicBezTo>
                    <a:pt x="92820" y="45803"/>
                    <a:pt x="99149" y="47984"/>
                    <a:pt x="105478" y="47984"/>
                  </a:cubicBezTo>
                  <a:cubicBezTo>
                    <a:pt x="109697" y="47984"/>
                    <a:pt x="113916" y="47984"/>
                    <a:pt x="118135" y="45803"/>
                  </a:cubicBezTo>
                  <a:close/>
                  <a:moveTo>
                    <a:pt x="297448" y="58889"/>
                  </a:moveTo>
                  <a:cubicBezTo>
                    <a:pt x="297448" y="56708"/>
                    <a:pt x="297448" y="56708"/>
                    <a:pt x="295338" y="54527"/>
                  </a:cubicBezTo>
                  <a:cubicBezTo>
                    <a:pt x="297448" y="56708"/>
                    <a:pt x="297448" y="58889"/>
                    <a:pt x="297448" y="58889"/>
                  </a:cubicBezTo>
                  <a:cubicBezTo>
                    <a:pt x="297448" y="61070"/>
                    <a:pt x="297448" y="61070"/>
                    <a:pt x="297448" y="61070"/>
                  </a:cubicBezTo>
                  <a:cubicBezTo>
                    <a:pt x="297448" y="61070"/>
                    <a:pt x="297448" y="61070"/>
                    <a:pt x="297448" y="61070"/>
                  </a:cubicBezTo>
                  <a:cubicBezTo>
                    <a:pt x="297448" y="87243"/>
                    <a:pt x="286900" y="104692"/>
                    <a:pt x="278462" y="122141"/>
                  </a:cubicBezTo>
                  <a:cubicBezTo>
                    <a:pt x="270024" y="139590"/>
                    <a:pt x="259476" y="157038"/>
                    <a:pt x="259476" y="183211"/>
                  </a:cubicBezTo>
                  <a:cubicBezTo>
                    <a:pt x="263695" y="167944"/>
                    <a:pt x="270024" y="154857"/>
                    <a:pt x="276352" y="143952"/>
                  </a:cubicBezTo>
                  <a:cubicBezTo>
                    <a:pt x="291119" y="117779"/>
                    <a:pt x="303777" y="93787"/>
                    <a:pt x="297448" y="58889"/>
                  </a:cubicBezTo>
                  <a:close/>
                  <a:moveTo>
                    <a:pt x="305886" y="213747"/>
                  </a:moveTo>
                  <a:cubicBezTo>
                    <a:pt x="299558" y="207203"/>
                    <a:pt x="293229" y="207203"/>
                    <a:pt x="286900" y="209384"/>
                  </a:cubicBezTo>
                  <a:cubicBezTo>
                    <a:pt x="291119" y="209384"/>
                    <a:pt x="295338" y="211565"/>
                    <a:pt x="297448" y="211565"/>
                  </a:cubicBezTo>
                  <a:cubicBezTo>
                    <a:pt x="301667" y="213747"/>
                    <a:pt x="303777" y="213747"/>
                    <a:pt x="305886" y="213747"/>
                  </a:cubicBezTo>
                  <a:close/>
                  <a:moveTo>
                    <a:pt x="278462" y="218109"/>
                  </a:moveTo>
                  <a:cubicBezTo>
                    <a:pt x="299558" y="218109"/>
                    <a:pt x="299558" y="218109"/>
                    <a:pt x="299558" y="218109"/>
                  </a:cubicBezTo>
                  <a:cubicBezTo>
                    <a:pt x="301667" y="218109"/>
                    <a:pt x="301667" y="218109"/>
                    <a:pt x="301667" y="218109"/>
                  </a:cubicBezTo>
                  <a:cubicBezTo>
                    <a:pt x="307996" y="222471"/>
                    <a:pt x="307996" y="235557"/>
                    <a:pt x="307996" y="246463"/>
                  </a:cubicBezTo>
                  <a:cubicBezTo>
                    <a:pt x="307996" y="248644"/>
                    <a:pt x="307996" y="248644"/>
                    <a:pt x="307996" y="248644"/>
                  </a:cubicBezTo>
                  <a:cubicBezTo>
                    <a:pt x="305886" y="248644"/>
                    <a:pt x="305886" y="248644"/>
                    <a:pt x="305886" y="248644"/>
                  </a:cubicBezTo>
                  <a:cubicBezTo>
                    <a:pt x="291119" y="250825"/>
                    <a:pt x="278462" y="244282"/>
                    <a:pt x="274243" y="235557"/>
                  </a:cubicBezTo>
                  <a:cubicBezTo>
                    <a:pt x="272133" y="229014"/>
                    <a:pt x="272133" y="222471"/>
                    <a:pt x="278462" y="218109"/>
                  </a:cubicBezTo>
                  <a:close/>
                  <a:moveTo>
                    <a:pt x="299558" y="220290"/>
                  </a:moveTo>
                  <a:cubicBezTo>
                    <a:pt x="280571" y="220290"/>
                    <a:pt x="280571" y="220290"/>
                    <a:pt x="280571" y="220290"/>
                  </a:cubicBezTo>
                  <a:cubicBezTo>
                    <a:pt x="276352" y="224652"/>
                    <a:pt x="274243" y="229014"/>
                    <a:pt x="276352" y="233376"/>
                  </a:cubicBezTo>
                  <a:cubicBezTo>
                    <a:pt x="280571" y="242101"/>
                    <a:pt x="291119" y="246463"/>
                    <a:pt x="303777" y="244282"/>
                  </a:cubicBezTo>
                  <a:cubicBezTo>
                    <a:pt x="305886" y="231195"/>
                    <a:pt x="303777" y="224652"/>
                    <a:pt x="299558" y="22029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3" name="Curbă1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YMwAAiyIAAJg1AACaJAAAAAAAACYAAAAIAAAA//////////8="/>
                </a:ext>
              </a:extLst>
            </p:cNvSpPr>
            <p:nvPr/>
          </p:nvSpPr>
          <p:spPr>
            <a:xfrm>
              <a:off x="8427720" y="5615305"/>
              <a:ext cx="284480" cy="334645"/>
            </a:xfrm>
            <a:custGeom>
              <a:avLst/>
              <a:gdLst/>
              <a:ahLst/>
              <a:cxnLst/>
              <a:rect l="0" t="0" r="284480" b="334645"/>
              <a:pathLst>
                <a:path w="284480" h="334645">
                  <a:moveTo>
                    <a:pt x="99041" y="290900"/>
                  </a:moveTo>
                  <a:cubicBezTo>
                    <a:pt x="130650" y="290900"/>
                    <a:pt x="160152" y="260279"/>
                    <a:pt x="191761" y="249343"/>
                  </a:cubicBezTo>
                  <a:cubicBezTo>
                    <a:pt x="172795" y="262466"/>
                    <a:pt x="132757" y="293087"/>
                    <a:pt x="99041" y="301836"/>
                  </a:cubicBezTo>
                  <a:cubicBezTo>
                    <a:pt x="59003" y="312772"/>
                    <a:pt x="0" y="314960"/>
                    <a:pt x="0" y="271215"/>
                  </a:cubicBezTo>
                  <a:cubicBezTo>
                    <a:pt x="12644" y="269028"/>
                    <a:pt x="2107" y="288713"/>
                    <a:pt x="8429" y="290900"/>
                  </a:cubicBezTo>
                  <a:cubicBezTo>
                    <a:pt x="80076" y="323708"/>
                    <a:pt x="136972" y="247156"/>
                    <a:pt x="204404" y="238407"/>
                  </a:cubicBezTo>
                  <a:cubicBezTo>
                    <a:pt x="206511" y="227471"/>
                    <a:pt x="210726" y="218722"/>
                    <a:pt x="210726" y="205598"/>
                  </a:cubicBezTo>
                  <a:cubicBezTo>
                    <a:pt x="229691" y="185913"/>
                    <a:pt x="276051" y="100612"/>
                    <a:pt x="263407" y="48118"/>
                  </a:cubicBezTo>
                  <a:cubicBezTo>
                    <a:pt x="259193" y="26246"/>
                    <a:pt x="229691" y="0"/>
                    <a:pt x="212833" y="32808"/>
                  </a:cubicBezTo>
                  <a:cubicBezTo>
                    <a:pt x="204404" y="19685"/>
                    <a:pt x="225477" y="8748"/>
                    <a:pt x="240228" y="10936"/>
                  </a:cubicBezTo>
                  <a:cubicBezTo>
                    <a:pt x="263407" y="13123"/>
                    <a:pt x="276051" y="39370"/>
                    <a:pt x="278158" y="65616"/>
                  </a:cubicBezTo>
                  <a:cubicBezTo>
                    <a:pt x="284480" y="122484"/>
                    <a:pt x="233906" y="196850"/>
                    <a:pt x="225477" y="231845"/>
                  </a:cubicBezTo>
                  <a:cubicBezTo>
                    <a:pt x="280265" y="229658"/>
                    <a:pt x="265515" y="334645"/>
                    <a:pt x="210726" y="299649"/>
                  </a:cubicBezTo>
                  <a:cubicBezTo>
                    <a:pt x="204404" y="284338"/>
                    <a:pt x="206511" y="262466"/>
                    <a:pt x="200190" y="247156"/>
                  </a:cubicBezTo>
                  <a:cubicBezTo>
                    <a:pt x="164366" y="247156"/>
                    <a:pt x="132757" y="277777"/>
                    <a:pt x="99041" y="290900"/>
                  </a:cubicBezTo>
                  <a:close/>
                  <a:moveTo>
                    <a:pt x="214940" y="234032"/>
                  </a:moveTo>
                  <a:cubicBezTo>
                    <a:pt x="236013" y="183726"/>
                    <a:pt x="273944" y="137795"/>
                    <a:pt x="269729" y="78740"/>
                  </a:cubicBezTo>
                  <a:cubicBezTo>
                    <a:pt x="265515" y="142169"/>
                    <a:pt x="221262" y="181539"/>
                    <a:pt x="214940" y="234032"/>
                  </a:cubicBezTo>
                  <a:close/>
                  <a:moveTo>
                    <a:pt x="240228" y="240594"/>
                  </a:moveTo>
                  <a:cubicBezTo>
                    <a:pt x="246549" y="258092"/>
                    <a:pt x="254978" y="264653"/>
                    <a:pt x="248657" y="279964"/>
                  </a:cubicBezTo>
                  <a:cubicBezTo>
                    <a:pt x="269729" y="273402"/>
                    <a:pt x="250764" y="244968"/>
                    <a:pt x="240228" y="240594"/>
                  </a:cubicBezTo>
                  <a:close/>
                  <a:moveTo>
                    <a:pt x="219155" y="240594"/>
                  </a:moveTo>
                  <a:cubicBezTo>
                    <a:pt x="210726" y="249343"/>
                    <a:pt x="210726" y="273402"/>
                    <a:pt x="214940" y="286526"/>
                  </a:cubicBezTo>
                  <a:cubicBezTo>
                    <a:pt x="227584" y="288713"/>
                    <a:pt x="231799" y="295275"/>
                    <a:pt x="242335" y="290900"/>
                  </a:cubicBezTo>
                  <a:cubicBezTo>
                    <a:pt x="252871" y="264653"/>
                    <a:pt x="240228" y="242781"/>
                    <a:pt x="219155" y="240594"/>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2" name="Formă liberă 5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TMwAAmiIAAJg1AAB2JAAAAAAAACYAAAAIAAAA//////////8="/>
                </a:ext>
              </a:extLst>
            </p:cNvSpPr>
            <p:nvPr/>
          </p:nvSpPr>
          <p:spPr>
            <a:xfrm>
              <a:off x="8424545" y="5624830"/>
              <a:ext cx="287655" cy="302260"/>
            </a:xfrm>
            <a:custGeom>
              <a:avLst/>
              <a:gdLst/>
              <a:ahLst/>
              <a:cxnLst/>
              <a:rect l="0" t="0" r="287655" b="302260"/>
              <a:pathLst>
                <a:path w="287655" h="302260">
                  <a:moveTo>
                    <a:pt x="54992" y="302260"/>
                  </a:moveTo>
                  <a:cubicBezTo>
                    <a:pt x="33841" y="302260"/>
                    <a:pt x="19035" y="297879"/>
                    <a:pt x="10575" y="286928"/>
                  </a:cubicBezTo>
                  <a:cubicBezTo>
                    <a:pt x="4230" y="282547"/>
                    <a:pt x="0" y="273786"/>
                    <a:pt x="0" y="262835"/>
                  </a:cubicBezTo>
                  <a:cubicBezTo>
                    <a:pt x="0" y="262835"/>
                    <a:pt x="0" y="262835"/>
                    <a:pt x="0" y="262835"/>
                  </a:cubicBezTo>
                  <a:cubicBezTo>
                    <a:pt x="2115" y="260644"/>
                    <a:pt x="2115" y="260644"/>
                    <a:pt x="2115" y="260644"/>
                  </a:cubicBezTo>
                  <a:cubicBezTo>
                    <a:pt x="4230" y="260644"/>
                    <a:pt x="6345" y="260644"/>
                    <a:pt x="8460" y="262835"/>
                  </a:cubicBezTo>
                  <a:cubicBezTo>
                    <a:pt x="10575" y="265025"/>
                    <a:pt x="10575" y="269406"/>
                    <a:pt x="10575" y="271596"/>
                  </a:cubicBezTo>
                  <a:cubicBezTo>
                    <a:pt x="10575" y="275977"/>
                    <a:pt x="10575" y="280357"/>
                    <a:pt x="12690" y="280357"/>
                  </a:cubicBezTo>
                  <a:cubicBezTo>
                    <a:pt x="23266" y="286928"/>
                    <a:pt x="35956" y="289118"/>
                    <a:pt x="48647" y="289118"/>
                  </a:cubicBezTo>
                  <a:cubicBezTo>
                    <a:pt x="78259" y="289118"/>
                    <a:pt x="103640" y="273786"/>
                    <a:pt x="133251" y="258454"/>
                  </a:cubicBezTo>
                  <a:cubicBezTo>
                    <a:pt x="156518" y="245312"/>
                    <a:pt x="179784" y="232171"/>
                    <a:pt x="205165" y="227790"/>
                  </a:cubicBezTo>
                  <a:cubicBezTo>
                    <a:pt x="205165" y="227790"/>
                    <a:pt x="205165" y="227790"/>
                    <a:pt x="205165" y="227790"/>
                  </a:cubicBezTo>
                  <a:cubicBezTo>
                    <a:pt x="209395" y="219029"/>
                    <a:pt x="211511" y="210268"/>
                    <a:pt x="211511" y="197126"/>
                  </a:cubicBezTo>
                  <a:cubicBezTo>
                    <a:pt x="211511" y="197126"/>
                    <a:pt x="211511" y="197126"/>
                    <a:pt x="211511" y="197126"/>
                  </a:cubicBezTo>
                  <a:cubicBezTo>
                    <a:pt x="211511" y="197126"/>
                    <a:pt x="211511" y="197126"/>
                    <a:pt x="211511" y="197126"/>
                  </a:cubicBezTo>
                  <a:cubicBezTo>
                    <a:pt x="230547" y="177413"/>
                    <a:pt x="279194" y="91992"/>
                    <a:pt x="264388" y="39425"/>
                  </a:cubicBezTo>
                  <a:cubicBezTo>
                    <a:pt x="262273" y="26283"/>
                    <a:pt x="247467" y="8761"/>
                    <a:pt x="234777" y="8761"/>
                  </a:cubicBezTo>
                  <a:cubicBezTo>
                    <a:pt x="228431" y="8761"/>
                    <a:pt x="222086" y="15332"/>
                    <a:pt x="217856" y="24093"/>
                  </a:cubicBezTo>
                  <a:cubicBezTo>
                    <a:pt x="215741" y="26283"/>
                    <a:pt x="215741" y="26283"/>
                    <a:pt x="215741" y="26283"/>
                  </a:cubicBezTo>
                  <a:cubicBezTo>
                    <a:pt x="213626" y="24093"/>
                    <a:pt x="213626" y="24093"/>
                    <a:pt x="213626" y="24093"/>
                  </a:cubicBezTo>
                  <a:cubicBezTo>
                    <a:pt x="211511" y="19713"/>
                    <a:pt x="211511" y="17522"/>
                    <a:pt x="213626" y="13142"/>
                  </a:cubicBezTo>
                  <a:cubicBezTo>
                    <a:pt x="217856" y="4381"/>
                    <a:pt x="230547" y="0"/>
                    <a:pt x="241122" y="0"/>
                  </a:cubicBezTo>
                  <a:cubicBezTo>
                    <a:pt x="241122" y="0"/>
                    <a:pt x="241122" y="0"/>
                    <a:pt x="243237" y="0"/>
                  </a:cubicBezTo>
                  <a:cubicBezTo>
                    <a:pt x="268619" y="2190"/>
                    <a:pt x="281309" y="30664"/>
                    <a:pt x="283424" y="56948"/>
                  </a:cubicBezTo>
                  <a:cubicBezTo>
                    <a:pt x="287655" y="96373"/>
                    <a:pt x="264388" y="144559"/>
                    <a:pt x="247467" y="181794"/>
                  </a:cubicBezTo>
                  <a:cubicBezTo>
                    <a:pt x="239007" y="197126"/>
                    <a:pt x="232662" y="210268"/>
                    <a:pt x="230547" y="221219"/>
                  </a:cubicBezTo>
                  <a:cubicBezTo>
                    <a:pt x="253813" y="221219"/>
                    <a:pt x="264388" y="240932"/>
                    <a:pt x="264388" y="260644"/>
                  </a:cubicBezTo>
                  <a:cubicBezTo>
                    <a:pt x="264388" y="280357"/>
                    <a:pt x="253813" y="300070"/>
                    <a:pt x="234777" y="300070"/>
                  </a:cubicBezTo>
                  <a:cubicBezTo>
                    <a:pt x="226316" y="300070"/>
                    <a:pt x="219971" y="297879"/>
                    <a:pt x="211511" y="293499"/>
                  </a:cubicBezTo>
                  <a:cubicBezTo>
                    <a:pt x="211511" y="291309"/>
                    <a:pt x="211511" y="291309"/>
                    <a:pt x="211511" y="291309"/>
                  </a:cubicBezTo>
                  <a:cubicBezTo>
                    <a:pt x="211511" y="291309"/>
                    <a:pt x="211511" y="291309"/>
                    <a:pt x="211511" y="291309"/>
                  </a:cubicBezTo>
                  <a:cubicBezTo>
                    <a:pt x="207280" y="284738"/>
                    <a:pt x="207280" y="273786"/>
                    <a:pt x="205165" y="262835"/>
                  </a:cubicBezTo>
                  <a:cubicBezTo>
                    <a:pt x="205165" y="254074"/>
                    <a:pt x="205165" y="247503"/>
                    <a:pt x="203050" y="240932"/>
                  </a:cubicBezTo>
                  <a:cubicBezTo>
                    <a:pt x="200935" y="240932"/>
                    <a:pt x="200935" y="240932"/>
                    <a:pt x="198820" y="240932"/>
                  </a:cubicBezTo>
                  <a:cubicBezTo>
                    <a:pt x="194590" y="243122"/>
                    <a:pt x="194590" y="243122"/>
                    <a:pt x="194590" y="243122"/>
                  </a:cubicBezTo>
                  <a:cubicBezTo>
                    <a:pt x="192475" y="245312"/>
                    <a:pt x="188244" y="247503"/>
                    <a:pt x="184014" y="251883"/>
                  </a:cubicBezTo>
                  <a:cubicBezTo>
                    <a:pt x="162863" y="265025"/>
                    <a:pt x="129021" y="289118"/>
                    <a:pt x="101525" y="295689"/>
                  </a:cubicBezTo>
                  <a:cubicBezTo>
                    <a:pt x="86719" y="300070"/>
                    <a:pt x="69798" y="302260"/>
                    <a:pt x="54992" y="302260"/>
                  </a:cubicBezTo>
                  <a:close/>
                  <a:moveTo>
                    <a:pt x="10575" y="282547"/>
                  </a:moveTo>
                  <a:cubicBezTo>
                    <a:pt x="10575" y="284738"/>
                    <a:pt x="10575" y="284738"/>
                    <a:pt x="12690" y="284738"/>
                  </a:cubicBezTo>
                  <a:cubicBezTo>
                    <a:pt x="21151" y="293499"/>
                    <a:pt x="35956" y="300070"/>
                    <a:pt x="54992" y="300070"/>
                  </a:cubicBezTo>
                  <a:cubicBezTo>
                    <a:pt x="69798" y="300070"/>
                    <a:pt x="86719" y="295689"/>
                    <a:pt x="101525" y="293499"/>
                  </a:cubicBezTo>
                  <a:cubicBezTo>
                    <a:pt x="129021" y="284738"/>
                    <a:pt x="160748" y="262835"/>
                    <a:pt x="181899" y="249693"/>
                  </a:cubicBezTo>
                  <a:cubicBezTo>
                    <a:pt x="173439" y="251883"/>
                    <a:pt x="164978" y="256264"/>
                    <a:pt x="158633" y="260644"/>
                  </a:cubicBezTo>
                  <a:cubicBezTo>
                    <a:pt x="139597" y="271596"/>
                    <a:pt x="120561" y="282547"/>
                    <a:pt x="101525" y="282547"/>
                  </a:cubicBezTo>
                  <a:cubicBezTo>
                    <a:pt x="93064" y="282547"/>
                    <a:pt x="93064" y="282547"/>
                    <a:pt x="93064" y="282547"/>
                  </a:cubicBezTo>
                  <a:cubicBezTo>
                    <a:pt x="101525" y="280357"/>
                    <a:pt x="101525" y="280357"/>
                    <a:pt x="101525" y="280357"/>
                  </a:cubicBezTo>
                  <a:cubicBezTo>
                    <a:pt x="114215" y="275977"/>
                    <a:pt x="124791" y="269406"/>
                    <a:pt x="137482" y="262835"/>
                  </a:cubicBezTo>
                  <a:cubicBezTo>
                    <a:pt x="158633" y="249693"/>
                    <a:pt x="179784" y="236551"/>
                    <a:pt x="203050" y="236551"/>
                  </a:cubicBezTo>
                  <a:cubicBezTo>
                    <a:pt x="203050" y="236551"/>
                    <a:pt x="203050" y="236551"/>
                    <a:pt x="203050" y="236551"/>
                  </a:cubicBezTo>
                  <a:cubicBezTo>
                    <a:pt x="205165" y="236551"/>
                    <a:pt x="205165" y="236551"/>
                    <a:pt x="205165" y="236551"/>
                  </a:cubicBezTo>
                  <a:cubicBezTo>
                    <a:pt x="205165" y="236551"/>
                    <a:pt x="205165" y="236551"/>
                    <a:pt x="205165" y="236551"/>
                  </a:cubicBezTo>
                  <a:cubicBezTo>
                    <a:pt x="205165" y="236551"/>
                    <a:pt x="205165" y="236551"/>
                    <a:pt x="205165" y="236551"/>
                  </a:cubicBezTo>
                  <a:cubicBezTo>
                    <a:pt x="205165" y="238742"/>
                    <a:pt x="205165" y="238742"/>
                    <a:pt x="205165" y="238742"/>
                  </a:cubicBezTo>
                  <a:cubicBezTo>
                    <a:pt x="207280" y="245312"/>
                    <a:pt x="209395" y="254074"/>
                    <a:pt x="209395" y="262835"/>
                  </a:cubicBezTo>
                  <a:cubicBezTo>
                    <a:pt x="209395" y="271596"/>
                    <a:pt x="211511" y="282547"/>
                    <a:pt x="213626" y="289118"/>
                  </a:cubicBezTo>
                  <a:cubicBezTo>
                    <a:pt x="219971" y="293499"/>
                    <a:pt x="228431" y="295689"/>
                    <a:pt x="234777" y="295689"/>
                  </a:cubicBezTo>
                  <a:cubicBezTo>
                    <a:pt x="249583" y="295689"/>
                    <a:pt x="258043" y="282547"/>
                    <a:pt x="260158" y="269406"/>
                  </a:cubicBezTo>
                  <a:cubicBezTo>
                    <a:pt x="258043" y="271596"/>
                    <a:pt x="255928" y="273786"/>
                    <a:pt x="251698" y="273786"/>
                  </a:cubicBezTo>
                  <a:cubicBezTo>
                    <a:pt x="249583" y="273786"/>
                    <a:pt x="249583" y="273786"/>
                    <a:pt x="249583" y="273786"/>
                  </a:cubicBezTo>
                  <a:cubicBezTo>
                    <a:pt x="249583" y="278167"/>
                    <a:pt x="247467" y="280357"/>
                    <a:pt x="247467" y="282547"/>
                  </a:cubicBezTo>
                  <a:cubicBezTo>
                    <a:pt x="247467" y="282547"/>
                    <a:pt x="247467" y="282547"/>
                    <a:pt x="247467" y="282547"/>
                  </a:cubicBezTo>
                  <a:cubicBezTo>
                    <a:pt x="247467" y="282547"/>
                    <a:pt x="247467" y="282547"/>
                    <a:pt x="247467" y="282547"/>
                  </a:cubicBezTo>
                  <a:cubicBezTo>
                    <a:pt x="243237" y="284738"/>
                    <a:pt x="241122" y="284738"/>
                    <a:pt x="239007" y="284738"/>
                  </a:cubicBezTo>
                  <a:cubicBezTo>
                    <a:pt x="239007" y="284738"/>
                    <a:pt x="239007" y="284738"/>
                    <a:pt x="239007" y="284738"/>
                  </a:cubicBezTo>
                  <a:cubicBezTo>
                    <a:pt x="234777" y="284738"/>
                    <a:pt x="230547" y="284738"/>
                    <a:pt x="228431" y="282547"/>
                  </a:cubicBezTo>
                  <a:cubicBezTo>
                    <a:pt x="224201" y="282547"/>
                    <a:pt x="222086" y="280357"/>
                    <a:pt x="217856" y="280357"/>
                  </a:cubicBezTo>
                  <a:cubicBezTo>
                    <a:pt x="217856" y="280357"/>
                    <a:pt x="217856" y="280357"/>
                    <a:pt x="217856" y="280357"/>
                  </a:cubicBezTo>
                  <a:cubicBezTo>
                    <a:pt x="217856" y="280357"/>
                    <a:pt x="217856" y="280357"/>
                    <a:pt x="217856" y="280357"/>
                  </a:cubicBezTo>
                  <a:cubicBezTo>
                    <a:pt x="211511" y="267215"/>
                    <a:pt x="211511" y="240932"/>
                    <a:pt x="219971" y="229980"/>
                  </a:cubicBezTo>
                  <a:cubicBezTo>
                    <a:pt x="222086" y="229980"/>
                    <a:pt x="222086" y="229980"/>
                    <a:pt x="222086" y="229980"/>
                  </a:cubicBezTo>
                  <a:cubicBezTo>
                    <a:pt x="222086" y="229980"/>
                    <a:pt x="222086" y="229980"/>
                    <a:pt x="222086" y="229980"/>
                  </a:cubicBezTo>
                  <a:cubicBezTo>
                    <a:pt x="232662" y="232171"/>
                    <a:pt x="241122" y="236551"/>
                    <a:pt x="245352" y="245312"/>
                  </a:cubicBezTo>
                  <a:cubicBezTo>
                    <a:pt x="249583" y="254074"/>
                    <a:pt x="251698" y="262835"/>
                    <a:pt x="249583" y="271596"/>
                  </a:cubicBezTo>
                  <a:cubicBezTo>
                    <a:pt x="249583" y="271596"/>
                    <a:pt x="249583" y="271596"/>
                    <a:pt x="249583" y="271596"/>
                  </a:cubicBezTo>
                  <a:cubicBezTo>
                    <a:pt x="255928" y="260644"/>
                    <a:pt x="251698" y="254074"/>
                    <a:pt x="247467" y="245312"/>
                  </a:cubicBezTo>
                  <a:cubicBezTo>
                    <a:pt x="245352" y="240932"/>
                    <a:pt x="243237" y="238742"/>
                    <a:pt x="241122" y="232171"/>
                  </a:cubicBezTo>
                  <a:cubicBezTo>
                    <a:pt x="241122" y="229980"/>
                    <a:pt x="241122" y="229980"/>
                    <a:pt x="241122" y="229980"/>
                  </a:cubicBezTo>
                  <a:cubicBezTo>
                    <a:pt x="243237" y="229980"/>
                    <a:pt x="243237" y="229980"/>
                    <a:pt x="243237" y="229980"/>
                  </a:cubicBezTo>
                  <a:cubicBezTo>
                    <a:pt x="247467" y="232171"/>
                    <a:pt x="255928" y="238742"/>
                    <a:pt x="260158" y="247503"/>
                  </a:cubicBezTo>
                  <a:cubicBezTo>
                    <a:pt x="255928" y="234361"/>
                    <a:pt x="245352" y="223410"/>
                    <a:pt x="228431" y="223410"/>
                  </a:cubicBezTo>
                  <a:cubicBezTo>
                    <a:pt x="226316" y="223410"/>
                    <a:pt x="226316" y="223410"/>
                    <a:pt x="226316" y="223410"/>
                  </a:cubicBezTo>
                  <a:cubicBezTo>
                    <a:pt x="226316" y="221219"/>
                    <a:pt x="226316" y="221219"/>
                    <a:pt x="226316" y="221219"/>
                  </a:cubicBezTo>
                  <a:cubicBezTo>
                    <a:pt x="228431" y="212458"/>
                    <a:pt x="236892" y="197126"/>
                    <a:pt x="243237" y="179604"/>
                  </a:cubicBezTo>
                  <a:cubicBezTo>
                    <a:pt x="262273" y="142369"/>
                    <a:pt x="283424" y="96373"/>
                    <a:pt x="281309" y="56948"/>
                  </a:cubicBezTo>
                  <a:cubicBezTo>
                    <a:pt x="277079" y="32854"/>
                    <a:pt x="266503" y="6571"/>
                    <a:pt x="243237" y="4381"/>
                  </a:cubicBezTo>
                  <a:cubicBezTo>
                    <a:pt x="232662" y="2190"/>
                    <a:pt x="219971" y="8761"/>
                    <a:pt x="215741" y="15332"/>
                  </a:cubicBezTo>
                  <a:cubicBezTo>
                    <a:pt x="215741" y="15332"/>
                    <a:pt x="215741" y="17522"/>
                    <a:pt x="215741" y="19713"/>
                  </a:cubicBezTo>
                  <a:cubicBezTo>
                    <a:pt x="222086" y="8761"/>
                    <a:pt x="230547" y="6571"/>
                    <a:pt x="234777" y="6571"/>
                  </a:cubicBezTo>
                  <a:cubicBezTo>
                    <a:pt x="249583" y="6571"/>
                    <a:pt x="264388" y="24093"/>
                    <a:pt x="268619" y="39425"/>
                  </a:cubicBezTo>
                  <a:cubicBezTo>
                    <a:pt x="281309" y="91992"/>
                    <a:pt x="232662" y="177413"/>
                    <a:pt x="213626" y="199316"/>
                  </a:cubicBezTo>
                  <a:cubicBezTo>
                    <a:pt x="215741" y="210268"/>
                    <a:pt x="211511" y="219029"/>
                    <a:pt x="209395" y="227790"/>
                  </a:cubicBezTo>
                  <a:cubicBezTo>
                    <a:pt x="207280" y="229980"/>
                    <a:pt x="207280" y="229980"/>
                    <a:pt x="207280" y="229980"/>
                  </a:cubicBezTo>
                  <a:cubicBezTo>
                    <a:pt x="207280" y="229980"/>
                    <a:pt x="207280" y="229980"/>
                    <a:pt x="207280" y="229980"/>
                  </a:cubicBezTo>
                  <a:cubicBezTo>
                    <a:pt x="181899" y="234361"/>
                    <a:pt x="158633" y="247503"/>
                    <a:pt x="135367" y="260644"/>
                  </a:cubicBezTo>
                  <a:cubicBezTo>
                    <a:pt x="107870" y="275977"/>
                    <a:pt x="78259" y="291309"/>
                    <a:pt x="48647" y="291309"/>
                  </a:cubicBezTo>
                  <a:cubicBezTo>
                    <a:pt x="35956" y="291309"/>
                    <a:pt x="23266" y="289118"/>
                    <a:pt x="10575" y="282547"/>
                  </a:cubicBezTo>
                  <a:cubicBezTo>
                    <a:pt x="10575" y="282547"/>
                    <a:pt x="10575" y="282547"/>
                    <a:pt x="10575" y="282547"/>
                  </a:cubicBezTo>
                  <a:close/>
                  <a:moveTo>
                    <a:pt x="219971" y="278167"/>
                  </a:moveTo>
                  <a:cubicBezTo>
                    <a:pt x="224201" y="278167"/>
                    <a:pt x="226316" y="278167"/>
                    <a:pt x="228431" y="280357"/>
                  </a:cubicBezTo>
                  <a:cubicBezTo>
                    <a:pt x="234777" y="282547"/>
                    <a:pt x="239007" y="282547"/>
                    <a:pt x="245352" y="280357"/>
                  </a:cubicBezTo>
                  <a:cubicBezTo>
                    <a:pt x="249583" y="269406"/>
                    <a:pt x="249583" y="256264"/>
                    <a:pt x="243237" y="247503"/>
                  </a:cubicBezTo>
                  <a:cubicBezTo>
                    <a:pt x="239007" y="240932"/>
                    <a:pt x="230547" y="234361"/>
                    <a:pt x="222086" y="234361"/>
                  </a:cubicBezTo>
                  <a:cubicBezTo>
                    <a:pt x="215741" y="243122"/>
                    <a:pt x="215741" y="265025"/>
                    <a:pt x="219971" y="278167"/>
                  </a:cubicBezTo>
                  <a:close/>
                  <a:moveTo>
                    <a:pt x="188244" y="240932"/>
                  </a:moveTo>
                  <a:cubicBezTo>
                    <a:pt x="171323" y="245312"/>
                    <a:pt x="154403" y="256264"/>
                    <a:pt x="137482" y="265025"/>
                  </a:cubicBezTo>
                  <a:cubicBezTo>
                    <a:pt x="129021" y="269406"/>
                    <a:pt x="120561" y="273786"/>
                    <a:pt x="112100" y="278167"/>
                  </a:cubicBezTo>
                  <a:cubicBezTo>
                    <a:pt x="126906" y="275977"/>
                    <a:pt x="141712" y="267215"/>
                    <a:pt x="156518" y="258454"/>
                  </a:cubicBezTo>
                  <a:cubicBezTo>
                    <a:pt x="167093" y="251883"/>
                    <a:pt x="177669" y="245312"/>
                    <a:pt x="188244" y="240932"/>
                  </a:cubicBezTo>
                  <a:close/>
                  <a:moveTo>
                    <a:pt x="4230" y="265025"/>
                  </a:moveTo>
                  <a:cubicBezTo>
                    <a:pt x="4230" y="269406"/>
                    <a:pt x="6345" y="273786"/>
                    <a:pt x="8460" y="278167"/>
                  </a:cubicBezTo>
                  <a:cubicBezTo>
                    <a:pt x="6345" y="278167"/>
                    <a:pt x="6345" y="273786"/>
                    <a:pt x="6345" y="271596"/>
                  </a:cubicBezTo>
                  <a:cubicBezTo>
                    <a:pt x="6345" y="269406"/>
                    <a:pt x="8460" y="267215"/>
                    <a:pt x="6345" y="265025"/>
                  </a:cubicBezTo>
                  <a:cubicBezTo>
                    <a:pt x="6345" y="265025"/>
                    <a:pt x="6345" y="265025"/>
                    <a:pt x="4230" y="265025"/>
                  </a:cubicBezTo>
                  <a:close/>
                  <a:moveTo>
                    <a:pt x="245352" y="236551"/>
                  </a:moveTo>
                  <a:cubicBezTo>
                    <a:pt x="247467" y="238742"/>
                    <a:pt x="249583" y="240932"/>
                    <a:pt x="249583" y="243122"/>
                  </a:cubicBezTo>
                  <a:cubicBezTo>
                    <a:pt x="253813" y="251883"/>
                    <a:pt x="258043" y="258454"/>
                    <a:pt x="253813" y="269406"/>
                  </a:cubicBezTo>
                  <a:cubicBezTo>
                    <a:pt x="258043" y="267215"/>
                    <a:pt x="260158" y="265025"/>
                    <a:pt x="260158" y="260644"/>
                  </a:cubicBezTo>
                  <a:cubicBezTo>
                    <a:pt x="260158" y="251883"/>
                    <a:pt x="251698" y="240932"/>
                    <a:pt x="245352" y="236551"/>
                  </a:cubicBezTo>
                  <a:close/>
                  <a:moveTo>
                    <a:pt x="215741" y="236551"/>
                  </a:moveTo>
                  <a:cubicBezTo>
                    <a:pt x="217856" y="225600"/>
                    <a:pt x="217856" y="225600"/>
                    <a:pt x="217856" y="225600"/>
                  </a:cubicBezTo>
                  <a:cubicBezTo>
                    <a:pt x="219971" y="201507"/>
                    <a:pt x="230547" y="179604"/>
                    <a:pt x="241122" y="157701"/>
                  </a:cubicBezTo>
                  <a:cubicBezTo>
                    <a:pt x="255928" y="131417"/>
                    <a:pt x="268619" y="102944"/>
                    <a:pt x="270734" y="70089"/>
                  </a:cubicBezTo>
                  <a:cubicBezTo>
                    <a:pt x="274964" y="70089"/>
                    <a:pt x="274964" y="70089"/>
                    <a:pt x="274964" y="70089"/>
                  </a:cubicBezTo>
                  <a:cubicBezTo>
                    <a:pt x="277079" y="111705"/>
                    <a:pt x="258043" y="148940"/>
                    <a:pt x="241122" y="183984"/>
                  </a:cubicBezTo>
                  <a:cubicBezTo>
                    <a:pt x="232662" y="197126"/>
                    <a:pt x="226316" y="212458"/>
                    <a:pt x="219971" y="225600"/>
                  </a:cubicBezTo>
                  <a:lnTo>
                    <a:pt x="215741" y="236551"/>
                  </a:lnTo>
                  <a:close/>
                  <a:moveTo>
                    <a:pt x="270734" y="96373"/>
                  </a:moveTo>
                  <a:cubicBezTo>
                    <a:pt x="264388" y="118276"/>
                    <a:pt x="253813" y="137988"/>
                    <a:pt x="245352" y="157701"/>
                  </a:cubicBezTo>
                  <a:cubicBezTo>
                    <a:pt x="234777" y="177413"/>
                    <a:pt x="226316" y="194936"/>
                    <a:pt x="222086" y="212458"/>
                  </a:cubicBezTo>
                  <a:cubicBezTo>
                    <a:pt x="228431" y="201507"/>
                    <a:pt x="232662" y="192746"/>
                    <a:pt x="236892" y="181794"/>
                  </a:cubicBezTo>
                  <a:cubicBezTo>
                    <a:pt x="251698" y="155511"/>
                    <a:pt x="266503" y="127037"/>
                    <a:pt x="270734" y="9637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44" name="Substituent imagine 33" descr="Un substituent gol pentru a adăuga o imagine. Faceți clic pe substituent și selectați imaginea pe care doriți s-o adăugați."/>
          <p:cNvSpPr>
            <a:spLocks noGrp="1" noChangeArrowheads="1"/>
            <a:extLst>
              <a:ext uri="smNativeData">
                <pr:smNativeData xmlns:pr="smNativeData" val="SMDATA_13_zc3kZRMAAAAlAAAAZAAAAC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AfIgAAQxUAAIk0AABxIwAAEAAAACYAAAAIAAAAAYAAAP8fAAA="/>
              </a:ext>
            </a:extLst>
          </p:cNvSpPr>
          <p:nvPr>
            <p:ph type="pic" sz="quarter" idx="19"/>
          </p:nvPr>
        </p:nvSpPr>
        <p:spPr>
          <a:xfrm>
            <a:off x="5546725" y="3456305"/>
            <a:ext cx="2993390" cy="230505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45"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GNwAASQ8AANZFAABFIwAAEAAAACYAAAAIAAAAAaAAAAAAAAA="/>
              </a:ext>
            </a:extLst>
          </p:cNvSpPr>
          <p:nvPr>
            <p:ph idx="21"/>
          </p:nvPr>
        </p:nvSpPr>
        <p:spPr>
          <a:xfrm>
            <a:off x="9066530" y="2484755"/>
            <a:ext cx="2286000" cy="3248660"/>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sp>
        <p:nvSpPr>
          <p:cNvPr id="46" name="Substituent număr diapozitiv 7"/>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90B5-C10A-FB2C-665FB2620D33}" type="slidenum">
              <a:t>‹#›</a:t>
            </a:fld>
          </a:p>
        </p:txBody>
      </p:sp>
      <p:sp>
        <p:nvSpPr>
          <p:cNvPr id="47" name="Substituent subsol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48" name="Substituent dată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87AA-00C3-E4ED-71967BA31224}"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reserve="1">
  <p:cSld name="Conținut cu legendă">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LgAALwgAANVFAAAfFQAAEAAAACYAAAAIAAAAAaAAAAAAAAA="/>
              </a:ext>
            </a:extLst>
          </p:cNvSpPr>
          <p:nvPr>
            <p:ph type="title"/>
          </p:nvPr>
        </p:nvSpPr>
        <p:spPr>
          <a:xfrm>
            <a:off x="7511415" y="1330325"/>
            <a:ext cx="3840480" cy="2103120"/>
          </a:xfrm>
        </p:spPr>
        <p:txBody>
          <a:bodyPr vert="horz" wrap="square" lIns="91440" tIns="45720" rIns="91440" bIns="45720" numCol="1" spcCol="215900" anchor="b">
            <a:prstTxWarp prst="textNoShape">
              <a:avLst/>
            </a:prstTxWarp>
          </a:bodyPr>
          <a:lstStyle>
            <a:lvl1pPr algn="l">
              <a:defRPr lang="en-us" sz="36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mBQAAoAUAAB4rAACQJAAAEAAAACYAAAAIAAAAAaAAAAAAAAA="/>
              </a:ext>
            </a:extLst>
          </p:cNvSpPr>
          <p:nvPr>
            <p:ph idx="1"/>
          </p:nvPr>
        </p:nvSpPr>
        <p:spPr>
          <a:xfrm>
            <a:off x="836930" y="914400"/>
            <a:ext cx="6172200" cy="5029200"/>
          </a:xfrm>
        </p:spPr>
        <p:txBody>
          <a:bodyPr vert="horz" wrap="square" lIns="91440" tIns="45720" rIns="91440" bIns="45720" numCol="1" spcCol="215900" anchor="t">
            <a:prstTxWarp prst="textNoShape">
              <a:avLst/>
            </a:prstTxWarp>
          </a:bodyPr>
          <a:lstStyle>
            <a:lvl1pPr algn="l">
              <a:defRPr lang="en-us" sz="2400"/>
            </a:lvl1pPr>
            <a:lvl2pPr algn="l">
              <a:defRPr lang="en-us" sz="2000"/>
            </a:lvl2pPr>
            <a:lvl3pPr algn="l">
              <a:defRPr lang="en-us" sz="1800"/>
            </a:lvl3pPr>
            <a:lvl4pPr algn="l">
              <a:defRPr lang="en-us" sz="1600"/>
            </a:lvl4pPr>
            <a:lvl5pPr algn="l">
              <a:defRPr lang="en-us" sz="1600"/>
            </a:lvl5pPr>
            <a:lvl6pPr algn="l">
              <a:defRPr lang="ro-ro" sz="2000"/>
            </a:lvl6pPr>
            <a:lvl7pPr algn="l">
              <a:defRPr lang="ro-ro" sz="2000"/>
            </a:lvl7pPr>
            <a:lvl8pPr algn="l">
              <a:defRPr lang="ro-ro" sz="2000"/>
            </a:lvl8pPr>
            <a:lvl9pPr algn="l">
              <a:defRPr lang="ro-ro" sz="2000"/>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4"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1LgAA3xUAANVFAACQJAAAEAAAACYAAAAIAAAAAaAAAAAAAAA="/>
              </a:ext>
            </a:extLst>
          </p:cNvSpPr>
          <p:nvPr>
            <p:ph idx="2"/>
          </p:nvPr>
        </p:nvSpPr>
        <p:spPr>
          <a:xfrm>
            <a:off x="7511415" y="3555365"/>
            <a:ext cx="3840480" cy="2388235"/>
          </a:xfrm>
        </p:spPr>
        <p:txBody>
          <a:bodyPr vert="horz" wrap="square" lIns="91440" tIns="45720" rIns="91440" bIns="45720" numCol="1" spcCol="215900" anchor="t">
            <a:prstTxWarp prst="textNoShape">
              <a:avLst/>
            </a:prstTxWarp>
          </a:bodyPr>
          <a:lstStyle>
            <a:lvl1pPr marL="0" indent="0" algn="l">
              <a:lnSpc>
                <a:spcPct val="120000"/>
              </a:lnSpc>
              <a:buNone/>
              <a:defRPr lang="en-us" sz="18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sp>
        <p:nvSpPr>
          <p:cNvPr id="5" name="Substituent număr diapozitiv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IAAAAAAAAA="/>
              </a:ext>
            </a:extLst>
          </p:cNvSpPr>
          <p:nvPr>
            <p:ph type="sldNum" sz="quarter" idx="12"/>
          </p:nvPr>
        </p:nvSpPr>
        <p:spPr/>
        <p:txBody>
          <a:bodyPr/>
          <a:lstStyle>
            <a:lvl1pPr algn="l">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55D3-491F-9DA4-A34AA7EA6BF6}" type="slidenum">
              <a:t>‹#›</a:t>
            </a:fld>
          </a:p>
        </p:txBody>
      </p:sp>
      <p:sp>
        <p:nvSpPr>
          <p:cNvPr id="6" name="Substituent subsol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7" name="Substituent dată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C3C0-E4A3-8E09-35F61B477860}"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12.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reserve="1">
  <p:cSld name="Imagine cu legendă">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GE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LgAALwgAALhFAAAfFQAAEAAAACYAAAAIAAAAAaAAAAAAAAA="/>
              </a:ext>
            </a:extLst>
          </p:cNvSpPr>
          <p:nvPr>
            <p:ph type="title"/>
          </p:nvPr>
        </p:nvSpPr>
        <p:spPr>
          <a:xfrm>
            <a:off x="7493000" y="1330325"/>
            <a:ext cx="3840480" cy="2103120"/>
          </a:xfrm>
        </p:spPr>
        <p:txBody>
          <a:bodyPr vert="horz" wrap="square" lIns="91440" tIns="45720" rIns="91440" bIns="45720" numCol="1" spcCol="215900" anchor="b">
            <a:prstTxWarp prst="textNoShape">
              <a:avLst/>
            </a:prstTxWarp>
          </a:bodyPr>
          <a:lstStyle>
            <a:lvl1pPr algn="l">
              <a:defRPr lang="en-us" sz="36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grpSp>
        <p:nvGrpSpPr>
          <p:cNvPr id="3" name="Grup 7"/>
          <p:cNvGrpSpPr>
            <a:extLst>
              <a:ext uri="smNativeData">
                <pr:smNativeData xmlns:pr="smNativeData" val="SMDATA_7_zc3kZRMAAAAlAAAAAQAAAA8BAAAAkAAAAEgAAACQAAAASAAAAAAAAAAAAAAAAAAAABcAAAAUAAAAAAAAAAAAAAD/fwAA/38AAAAAAAAJAAAABAAAADwAAAAMAAAAEAAAAAAAAAAAAAAAAAAAAAAAAAAfAAAAVAAAAAAAAAAAAAAAAAAAAAAAAAAAAAAAAAAAAAAAAAAAAAAAAAAAAAAAAAAAAAAAAAAAAAAAAAAAAAAAAAAAAAAAAAAAAAAAAAAAAAAAAAAAAAAAAAAAACEAAAAYAAAAFAAAAKoDAADPBAAAPSsAAOUjAAAQAAAAJgAAAAgAAAD/////AAAAAA=="/>
              </a:ext>
            </a:extLst>
          </p:cNvGrpSpPr>
          <p:nvPr/>
        </p:nvGrpSpPr>
        <p:grpSpPr>
          <a:xfrm>
            <a:off x="595630" y="781685"/>
            <a:ext cx="6433185" cy="5053330"/>
            <a:chOff x="595630" y="781685"/>
            <a:chExt cx="6433185" cy="5053330"/>
          </a:xfrm>
        </p:grpSpPr>
        <p:sp>
          <p:nvSpPr>
            <p:cNvPr id="16" name="Formă liberă 42"/>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AwBAAAbggAAEwEAAD6HwAAAAAAACYAAAAIAAAA//////////8="/>
                </a:ext>
              </a:extLst>
            </p:cNvSpPr>
            <p:nvPr/>
          </p:nvSpPr>
          <p:spPr>
            <a:xfrm rot="16200000" flipV="1">
              <a:off x="-1224280" y="3275330"/>
              <a:ext cx="3827780" cy="17780"/>
            </a:xfrm>
            <a:custGeom>
              <a:avLst/>
              <a:gdLst/>
              <a:ahLst/>
              <a:cxnLst/>
              <a:rect l="0" t="0" r="3827780" b="17780"/>
              <a:pathLst>
                <a:path w="3827780" h="17780">
                  <a:moveTo>
                    <a:pt x="0" y="7112"/>
                  </a:moveTo>
                  <a:cubicBezTo>
                    <a:pt x="317932" y="3556"/>
                    <a:pt x="635865" y="0"/>
                    <a:pt x="956945" y="3556"/>
                  </a:cubicBezTo>
                  <a:cubicBezTo>
                    <a:pt x="1114337" y="3556"/>
                    <a:pt x="1274877" y="7112"/>
                    <a:pt x="1435418" y="7112"/>
                  </a:cubicBezTo>
                  <a:cubicBezTo>
                    <a:pt x="1592810" y="7112"/>
                    <a:pt x="1753350" y="3556"/>
                    <a:pt x="1913890" y="3556"/>
                  </a:cubicBezTo>
                  <a:cubicBezTo>
                    <a:pt x="2231822" y="3556"/>
                    <a:pt x="2549755" y="0"/>
                    <a:pt x="2870835" y="0"/>
                  </a:cubicBezTo>
                  <a:cubicBezTo>
                    <a:pt x="3028227" y="0"/>
                    <a:pt x="3188767" y="3556"/>
                    <a:pt x="3349308" y="3556"/>
                  </a:cubicBezTo>
                  <a:cubicBezTo>
                    <a:pt x="3506700" y="3556"/>
                    <a:pt x="3667240" y="3556"/>
                    <a:pt x="3827780" y="7112"/>
                  </a:cubicBezTo>
                  <a:cubicBezTo>
                    <a:pt x="3827780" y="7112"/>
                    <a:pt x="3827780" y="7112"/>
                    <a:pt x="3827780" y="7112"/>
                  </a:cubicBezTo>
                  <a:cubicBezTo>
                    <a:pt x="3667240" y="10668"/>
                    <a:pt x="3506700" y="10668"/>
                    <a:pt x="3349308" y="14224"/>
                  </a:cubicBezTo>
                  <a:cubicBezTo>
                    <a:pt x="3188767" y="14224"/>
                    <a:pt x="3028227" y="14224"/>
                    <a:pt x="2870835" y="14224"/>
                  </a:cubicBezTo>
                  <a:cubicBezTo>
                    <a:pt x="2549755" y="17780"/>
                    <a:pt x="2231822" y="14224"/>
                    <a:pt x="1913890" y="10668"/>
                  </a:cubicBezTo>
                  <a:cubicBezTo>
                    <a:pt x="1753350" y="10668"/>
                    <a:pt x="1592810" y="10668"/>
                    <a:pt x="1435418" y="10668"/>
                  </a:cubicBezTo>
                  <a:cubicBezTo>
                    <a:pt x="1274877" y="10668"/>
                    <a:pt x="1114337" y="14224"/>
                    <a:pt x="956945" y="14224"/>
                  </a:cubicBezTo>
                  <a:cubicBezTo>
                    <a:pt x="635865" y="14224"/>
                    <a:pt x="317932" y="14224"/>
                    <a:pt x="0" y="7112"/>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15" name="Formă liberă 43"/>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B/KgAAjQgAAJsqAAAnIAAAAAAAACYAAAAIAAAA//////////8="/>
                </a:ext>
              </a:extLst>
            </p:cNvSpPr>
            <p:nvPr/>
          </p:nvSpPr>
          <p:spPr>
            <a:xfrm rot="16200000" flipV="1">
              <a:off x="4998720" y="3299460"/>
              <a:ext cx="3836670" cy="17780"/>
            </a:xfrm>
            <a:custGeom>
              <a:avLst/>
              <a:gdLst/>
              <a:ahLst/>
              <a:cxnLst/>
              <a:rect l="0" t="0" r="3836670" b="17780"/>
              <a:pathLst>
                <a:path w="3836670" h="17780">
                  <a:moveTo>
                    <a:pt x="0" y="7112"/>
                  </a:moveTo>
                  <a:cubicBezTo>
                    <a:pt x="317887" y="3556"/>
                    <a:pt x="638920" y="0"/>
                    <a:pt x="956807" y="3556"/>
                  </a:cubicBezTo>
                  <a:cubicBezTo>
                    <a:pt x="1117324" y="3556"/>
                    <a:pt x="1277841" y="7112"/>
                    <a:pt x="1438358" y="7112"/>
                  </a:cubicBezTo>
                  <a:cubicBezTo>
                    <a:pt x="1598875" y="7112"/>
                    <a:pt x="1759392" y="3556"/>
                    <a:pt x="1916761" y="3556"/>
                  </a:cubicBezTo>
                  <a:cubicBezTo>
                    <a:pt x="2237795" y="3556"/>
                    <a:pt x="2558829" y="0"/>
                    <a:pt x="2876716" y="0"/>
                  </a:cubicBezTo>
                  <a:cubicBezTo>
                    <a:pt x="3037233" y="0"/>
                    <a:pt x="3197750" y="3556"/>
                    <a:pt x="3358267" y="3556"/>
                  </a:cubicBezTo>
                  <a:cubicBezTo>
                    <a:pt x="3515636" y="3556"/>
                    <a:pt x="3676153" y="3556"/>
                    <a:pt x="3836670" y="7112"/>
                  </a:cubicBezTo>
                  <a:cubicBezTo>
                    <a:pt x="3836670" y="10668"/>
                    <a:pt x="3836670" y="10668"/>
                    <a:pt x="3836670" y="10668"/>
                  </a:cubicBezTo>
                  <a:cubicBezTo>
                    <a:pt x="3676153" y="10668"/>
                    <a:pt x="3515636" y="14224"/>
                    <a:pt x="3358267" y="14224"/>
                  </a:cubicBezTo>
                  <a:cubicBezTo>
                    <a:pt x="3197750" y="14224"/>
                    <a:pt x="3037233" y="14224"/>
                    <a:pt x="2876716" y="14224"/>
                  </a:cubicBezTo>
                  <a:cubicBezTo>
                    <a:pt x="2558829" y="17780"/>
                    <a:pt x="2237795" y="14224"/>
                    <a:pt x="1916761" y="10668"/>
                  </a:cubicBezTo>
                  <a:cubicBezTo>
                    <a:pt x="1759392" y="10668"/>
                    <a:pt x="1598875" y="10668"/>
                    <a:pt x="1438358" y="10668"/>
                  </a:cubicBezTo>
                  <a:cubicBezTo>
                    <a:pt x="1277841" y="10668"/>
                    <a:pt x="1117324" y="14224"/>
                    <a:pt x="956807" y="14224"/>
                  </a:cubicBezTo>
                  <a:cubicBezTo>
                    <a:pt x="638920" y="14224"/>
                    <a:pt x="317887" y="14224"/>
                    <a:pt x="0" y="10668"/>
                  </a:cubicBezTo>
                  <a:lnTo>
                    <a:pt x="0" y="7112"/>
                  </a:ln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grpSp>
          <p:nvGrpSpPr>
            <p:cNvPr id="12" name="Grup 10"/>
            <p:cNvGrpSpPr>
              <a:extLst>
                <a:ext uri="smNativeData">
                  <pr:smNativeData xmlns:pr="smNativeData" val="SMDATA_7_zc3kZR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KwHAABJBQAAOScAAE8jAAAAAAAAJgAAAAgAAAD/////AAAAAA=="/>
                </a:ext>
              </a:extLst>
            </p:cNvGrpSpPr>
            <p:nvPr/>
          </p:nvGrpSpPr>
          <p:grpSpPr>
            <a:xfrm>
              <a:off x="1247140" y="859155"/>
              <a:ext cx="5128895" cy="4880610"/>
              <a:chOff x="1247140" y="859155"/>
              <a:chExt cx="5128895" cy="4880610"/>
            </a:xfrm>
          </p:grpSpPr>
          <p:sp>
            <p:nvSpPr>
              <p:cNvPr id="14" name="Formă liberă 41"/>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CsBwAANyMAADknAABPIwAAAAAAACYAAAAIAAAA//////////8="/>
                  </a:ext>
                </a:extLst>
              </p:cNvSpPr>
              <p:nvPr/>
            </p:nvSpPr>
            <p:spPr>
              <a:xfrm rot="16200000" flipV="1">
                <a:off x="3803650" y="3168015"/>
                <a:ext cx="15240" cy="5128895"/>
              </a:xfrm>
              <a:custGeom>
                <a:avLst/>
                <a:gdLst/>
                <a:ahLst/>
                <a:cxnLst/>
                <a:rect l="0" t="0" r="15240" b="5128895"/>
                <a:pathLst>
                  <a:path w="15240" h="5128895">
                    <a:moveTo>
                      <a:pt x="9144" y="0"/>
                    </a:moveTo>
                    <a:cubicBezTo>
                      <a:pt x="12192" y="431347"/>
                      <a:pt x="12192" y="856785"/>
                      <a:pt x="12192" y="1282223"/>
                    </a:cubicBezTo>
                    <a:cubicBezTo>
                      <a:pt x="12192" y="1494942"/>
                      <a:pt x="9144" y="1713570"/>
                      <a:pt x="9144" y="1926290"/>
                    </a:cubicBezTo>
                    <a:cubicBezTo>
                      <a:pt x="9144" y="2139009"/>
                      <a:pt x="9144" y="2351728"/>
                      <a:pt x="12192" y="2564447"/>
                    </a:cubicBezTo>
                    <a:cubicBezTo>
                      <a:pt x="12192" y="2995794"/>
                      <a:pt x="15240" y="3421232"/>
                      <a:pt x="12192" y="3846671"/>
                    </a:cubicBezTo>
                    <a:cubicBezTo>
                      <a:pt x="15240" y="4059390"/>
                      <a:pt x="12192" y="4278018"/>
                      <a:pt x="12192" y="4490737"/>
                    </a:cubicBezTo>
                    <a:cubicBezTo>
                      <a:pt x="12192" y="4703456"/>
                      <a:pt x="9144" y="4916175"/>
                      <a:pt x="9144" y="5128895"/>
                    </a:cubicBezTo>
                    <a:cubicBezTo>
                      <a:pt x="6096" y="5128895"/>
                      <a:pt x="6096" y="5128895"/>
                      <a:pt x="6096" y="5128895"/>
                    </a:cubicBezTo>
                    <a:cubicBezTo>
                      <a:pt x="6096" y="4916175"/>
                      <a:pt x="3048" y="4703456"/>
                      <a:pt x="3048" y="4490737"/>
                    </a:cubicBezTo>
                    <a:cubicBezTo>
                      <a:pt x="3048" y="4278018"/>
                      <a:pt x="0" y="4059390"/>
                      <a:pt x="0" y="3846671"/>
                    </a:cubicBezTo>
                    <a:cubicBezTo>
                      <a:pt x="0" y="3421232"/>
                      <a:pt x="3048" y="2995794"/>
                      <a:pt x="3048" y="2564447"/>
                    </a:cubicBezTo>
                    <a:cubicBezTo>
                      <a:pt x="6096" y="2351728"/>
                      <a:pt x="6096" y="2139009"/>
                      <a:pt x="6096" y="1926290"/>
                    </a:cubicBezTo>
                    <a:cubicBezTo>
                      <a:pt x="6096" y="1713570"/>
                      <a:pt x="3048" y="1494942"/>
                      <a:pt x="3048" y="1282223"/>
                    </a:cubicBezTo>
                    <a:cubicBezTo>
                      <a:pt x="0" y="856785"/>
                      <a:pt x="3048" y="431347"/>
                      <a:pt x="6096" y="0"/>
                    </a:cubicBezTo>
                    <a:lnTo>
                      <a:pt x="9144" y="0"/>
                    </a:ln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13" name="Formă liberă 44"/>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CsBwAASQUAAK8mAABeBQAAAAAAACYAAAAIAAAA//////////8="/>
                  </a:ext>
                </a:extLst>
              </p:cNvSpPr>
              <p:nvPr/>
            </p:nvSpPr>
            <p:spPr>
              <a:xfrm rot="16200000" flipV="1">
                <a:off x="3761105" y="-1654810"/>
                <a:ext cx="13335" cy="5041265"/>
              </a:xfrm>
              <a:custGeom>
                <a:avLst/>
                <a:gdLst/>
                <a:ahLst/>
                <a:cxnLst/>
                <a:rect l="0" t="0" r="13335" b="5041265"/>
                <a:pathLst>
                  <a:path w="13335" h="5041265">
                    <a:moveTo>
                      <a:pt x="6667" y="5041265"/>
                    </a:moveTo>
                    <a:cubicBezTo>
                      <a:pt x="0" y="4621652"/>
                      <a:pt x="0" y="4202039"/>
                      <a:pt x="0" y="3782426"/>
                    </a:cubicBezTo>
                    <a:cubicBezTo>
                      <a:pt x="0" y="3569664"/>
                      <a:pt x="3333" y="3362813"/>
                      <a:pt x="3333" y="3150051"/>
                    </a:cubicBezTo>
                    <a:cubicBezTo>
                      <a:pt x="3333" y="2943200"/>
                      <a:pt x="3333" y="2730438"/>
                      <a:pt x="3333" y="2523587"/>
                    </a:cubicBezTo>
                    <a:cubicBezTo>
                      <a:pt x="0" y="2103974"/>
                      <a:pt x="0" y="1678451"/>
                      <a:pt x="0" y="1258838"/>
                    </a:cubicBezTo>
                    <a:cubicBezTo>
                      <a:pt x="0" y="1051987"/>
                      <a:pt x="0" y="839225"/>
                      <a:pt x="0" y="632374"/>
                    </a:cubicBezTo>
                    <a:cubicBezTo>
                      <a:pt x="3333" y="419612"/>
                      <a:pt x="3333" y="212761"/>
                      <a:pt x="6667" y="0"/>
                    </a:cubicBezTo>
                    <a:cubicBezTo>
                      <a:pt x="6667" y="0"/>
                      <a:pt x="6667" y="0"/>
                      <a:pt x="6667" y="0"/>
                    </a:cubicBezTo>
                    <a:cubicBezTo>
                      <a:pt x="10001" y="212761"/>
                      <a:pt x="10001" y="419612"/>
                      <a:pt x="10001" y="632374"/>
                    </a:cubicBezTo>
                    <a:cubicBezTo>
                      <a:pt x="13335" y="839225"/>
                      <a:pt x="13335" y="1051987"/>
                      <a:pt x="13335" y="1258838"/>
                    </a:cubicBezTo>
                    <a:cubicBezTo>
                      <a:pt x="13335" y="1678451"/>
                      <a:pt x="10001" y="2103974"/>
                      <a:pt x="10001" y="2523587"/>
                    </a:cubicBezTo>
                    <a:cubicBezTo>
                      <a:pt x="10001" y="2730438"/>
                      <a:pt x="6667" y="2943200"/>
                      <a:pt x="6667" y="3150051"/>
                    </a:cubicBezTo>
                    <a:cubicBezTo>
                      <a:pt x="10001" y="3362813"/>
                      <a:pt x="10001" y="3569664"/>
                      <a:pt x="10001" y="3782426"/>
                    </a:cubicBezTo>
                    <a:cubicBezTo>
                      <a:pt x="13335" y="4202039"/>
                      <a:pt x="10001" y="4621652"/>
                      <a:pt x="6667" y="5041265"/>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grpSp>
        <p:sp>
          <p:nvSpPr>
            <p:cNvPr id="11" name="Formă liberă 45"/>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CqAwAA5CAAAOQGAADUIwAAAAAAACYAAAAIAAAA//////////8="/>
                </a:ext>
              </a:extLst>
            </p:cNvSpPr>
            <p:nvPr/>
          </p:nvSpPr>
          <p:spPr>
            <a:xfrm rot="16200000" flipV="1">
              <a:off x="619125" y="5323205"/>
              <a:ext cx="477520" cy="524510"/>
            </a:xfrm>
            <a:custGeom>
              <a:avLst/>
              <a:gdLst/>
              <a:ahLst/>
              <a:cxnLst/>
              <a:rect l="0" t="0" r="477520" b="524510"/>
              <a:pathLst>
                <a:path w="477520" h="524510">
                  <a:moveTo>
                    <a:pt x="398981" y="432366"/>
                  </a:moveTo>
                  <a:cubicBezTo>
                    <a:pt x="361282" y="418190"/>
                    <a:pt x="311016" y="485526"/>
                    <a:pt x="263893" y="474894"/>
                  </a:cubicBezTo>
                  <a:cubicBezTo>
                    <a:pt x="289025" y="503246"/>
                    <a:pt x="333007" y="460718"/>
                    <a:pt x="351857" y="464262"/>
                  </a:cubicBezTo>
                  <a:cubicBezTo>
                    <a:pt x="298450" y="520966"/>
                    <a:pt x="207344" y="450086"/>
                    <a:pt x="150796" y="503246"/>
                  </a:cubicBezTo>
                  <a:cubicBezTo>
                    <a:pt x="59690" y="503246"/>
                    <a:pt x="3142" y="435910"/>
                    <a:pt x="12566" y="336679"/>
                  </a:cubicBezTo>
                  <a:cubicBezTo>
                    <a:pt x="18849" y="290607"/>
                    <a:pt x="59690" y="262255"/>
                    <a:pt x="62832" y="216183"/>
                  </a:cubicBezTo>
                  <a:cubicBezTo>
                    <a:pt x="72256" y="205551"/>
                    <a:pt x="69115" y="212639"/>
                    <a:pt x="81681" y="205551"/>
                  </a:cubicBezTo>
                  <a:cubicBezTo>
                    <a:pt x="78539" y="159479"/>
                    <a:pt x="103672" y="120496"/>
                    <a:pt x="97389" y="81512"/>
                  </a:cubicBezTo>
                  <a:cubicBezTo>
                    <a:pt x="94247" y="42528"/>
                    <a:pt x="59690" y="28352"/>
                    <a:pt x="59690" y="0"/>
                  </a:cubicBezTo>
                  <a:cubicBezTo>
                    <a:pt x="113097" y="24808"/>
                    <a:pt x="128805" y="127584"/>
                    <a:pt x="103672" y="202007"/>
                  </a:cubicBezTo>
                  <a:cubicBezTo>
                    <a:pt x="106814" y="212639"/>
                    <a:pt x="125663" y="209095"/>
                    <a:pt x="128805" y="223271"/>
                  </a:cubicBezTo>
                  <a:cubicBezTo>
                    <a:pt x="135088" y="244535"/>
                    <a:pt x="125663" y="265799"/>
                    <a:pt x="113097" y="283519"/>
                  </a:cubicBezTo>
                  <a:cubicBezTo>
                    <a:pt x="84823" y="279975"/>
                    <a:pt x="62832" y="262255"/>
                    <a:pt x="81681" y="237447"/>
                  </a:cubicBezTo>
                  <a:cubicBezTo>
                    <a:pt x="3142" y="311871"/>
                    <a:pt x="43982" y="524510"/>
                    <a:pt x="201061" y="467806"/>
                  </a:cubicBezTo>
                  <a:cubicBezTo>
                    <a:pt x="169645" y="418190"/>
                    <a:pt x="229335" y="343767"/>
                    <a:pt x="263893" y="396926"/>
                  </a:cubicBezTo>
                  <a:cubicBezTo>
                    <a:pt x="270176" y="435910"/>
                    <a:pt x="254468" y="446542"/>
                    <a:pt x="241902" y="464262"/>
                  </a:cubicBezTo>
                  <a:cubicBezTo>
                    <a:pt x="317299" y="485526"/>
                    <a:pt x="417830" y="361487"/>
                    <a:pt x="477520" y="457174"/>
                  </a:cubicBezTo>
                  <a:cubicBezTo>
                    <a:pt x="449246" y="414646"/>
                    <a:pt x="389556" y="439454"/>
                    <a:pt x="358140" y="464262"/>
                  </a:cubicBezTo>
                  <a:cubicBezTo>
                    <a:pt x="364423" y="446542"/>
                    <a:pt x="386414" y="446542"/>
                    <a:pt x="398981" y="432366"/>
                  </a:cubicBezTo>
                  <a:close/>
                  <a:moveTo>
                    <a:pt x="232477" y="453630"/>
                  </a:moveTo>
                  <a:cubicBezTo>
                    <a:pt x="285884" y="450086"/>
                    <a:pt x="245043" y="347311"/>
                    <a:pt x="213627" y="396926"/>
                  </a:cubicBezTo>
                  <a:cubicBezTo>
                    <a:pt x="235618" y="396926"/>
                    <a:pt x="216769" y="414646"/>
                    <a:pt x="207344" y="414646"/>
                  </a:cubicBezTo>
                  <a:cubicBezTo>
                    <a:pt x="207344" y="421734"/>
                    <a:pt x="207344" y="432366"/>
                    <a:pt x="207344" y="442998"/>
                  </a:cubicBezTo>
                  <a:cubicBezTo>
                    <a:pt x="213627" y="446542"/>
                    <a:pt x="216769" y="453630"/>
                    <a:pt x="229335" y="453630"/>
                  </a:cubicBezTo>
                  <a:cubicBezTo>
                    <a:pt x="235618" y="439454"/>
                    <a:pt x="251326" y="414646"/>
                    <a:pt x="232477" y="404014"/>
                  </a:cubicBezTo>
                  <a:cubicBezTo>
                    <a:pt x="263893" y="407558"/>
                    <a:pt x="245043" y="442998"/>
                    <a:pt x="232477" y="453630"/>
                  </a:cubicBezTo>
                  <a:close/>
                  <a:moveTo>
                    <a:pt x="28274" y="311871"/>
                  </a:moveTo>
                  <a:cubicBezTo>
                    <a:pt x="0" y="428822"/>
                    <a:pt x="87964" y="524510"/>
                    <a:pt x="175928" y="478438"/>
                  </a:cubicBezTo>
                  <a:cubicBezTo>
                    <a:pt x="62832" y="513878"/>
                    <a:pt x="40841" y="407558"/>
                    <a:pt x="28274" y="311871"/>
                  </a:cubicBezTo>
                  <a:close/>
                  <a:moveTo>
                    <a:pt x="116238" y="216183"/>
                  </a:moveTo>
                  <a:cubicBezTo>
                    <a:pt x="119380" y="244535"/>
                    <a:pt x="106814" y="255167"/>
                    <a:pt x="97389" y="272887"/>
                  </a:cubicBezTo>
                  <a:cubicBezTo>
                    <a:pt x="125663" y="276431"/>
                    <a:pt x="131946" y="233903"/>
                    <a:pt x="116238" y="216183"/>
                  </a:cubicBezTo>
                  <a:close/>
                  <a:moveTo>
                    <a:pt x="94247" y="202007"/>
                  </a:moveTo>
                  <a:cubicBezTo>
                    <a:pt x="94247" y="173655"/>
                    <a:pt x="119380" y="141759"/>
                    <a:pt x="103672" y="109864"/>
                  </a:cubicBezTo>
                  <a:cubicBezTo>
                    <a:pt x="106814" y="145303"/>
                    <a:pt x="81681" y="173655"/>
                    <a:pt x="94247" y="202007"/>
                  </a:cubicBezTo>
                  <a:close/>
                  <a:moveTo>
                    <a:pt x="94247" y="216183"/>
                  </a:moveTo>
                  <a:cubicBezTo>
                    <a:pt x="87964" y="223271"/>
                    <a:pt x="84823" y="255167"/>
                    <a:pt x="94247" y="262255"/>
                  </a:cubicBezTo>
                  <a:cubicBezTo>
                    <a:pt x="103672" y="248079"/>
                    <a:pt x="113097" y="223271"/>
                    <a:pt x="94247" y="216183"/>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10" name="Formă liberă 46"/>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DGAwAA3SAAAOwGAADNIwAAAAAAACYAAAAIAAAA//////////8="/>
                </a:ext>
              </a:extLst>
            </p:cNvSpPr>
            <p:nvPr/>
          </p:nvSpPr>
          <p:spPr>
            <a:xfrm rot="16200000" flipV="1">
              <a:off x="630555" y="5325110"/>
              <a:ext cx="477520" cy="511810"/>
            </a:xfrm>
            <a:custGeom>
              <a:avLst/>
              <a:gdLst/>
              <a:ahLst/>
              <a:cxnLst/>
              <a:rect l="0" t="0" r="477520" b="511810"/>
              <a:pathLst>
                <a:path w="477520" h="511810">
                  <a:moveTo>
                    <a:pt x="148632" y="511810"/>
                  </a:moveTo>
                  <a:cubicBezTo>
                    <a:pt x="145470" y="511810"/>
                    <a:pt x="145470" y="511810"/>
                    <a:pt x="145470" y="511810"/>
                  </a:cubicBezTo>
                  <a:cubicBezTo>
                    <a:pt x="101196" y="511810"/>
                    <a:pt x="60085" y="494039"/>
                    <a:pt x="34786" y="458496"/>
                  </a:cubicBezTo>
                  <a:cubicBezTo>
                    <a:pt x="9487" y="430063"/>
                    <a:pt x="0" y="387412"/>
                    <a:pt x="6325" y="341207"/>
                  </a:cubicBezTo>
                  <a:cubicBezTo>
                    <a:pt x="9487" y="319881"/>
                    <a:pt x="18974" y="298556"/>
                    <a:pt x="31624" y="280785"/>
                  </a:cubicBezTo>
                  <a:cubicBezTo>
                    <a:pt x="41111" y="259459"/>
                    <a:pt x="53761" y="241688"/>
                    <a:pt x="53761" y="220363"/>
                  </a:cubicBezTo>
                  <a:cubicBezTo>
                    <a:pt x="53761" y="220363"/>
                    <a:pt x="53761" y="220363"/>
                    <a:pt x="53761" y="220363"/>
                  </a:cubicBezTo>
                  <a:cubicBezTo>
                    <a:pt x="60085" y="213254"/>
                    <a:pt x="63248" y="209700"/>
                    <a:pt x="66410" y="209700"/>
                  </a:cubicBezTo>
                  <a:cubicBezTo>
                    <a:pt x="66410" y="209700"/>
                    <a:pt x="69572" y="209700"/>
                    <a:pt x="72735" y="209700"/>
                  </a:cubicBezTo>
                  <a:cubicBezTo>
                    <a:pt x="72735" y="188375"/>
                    <a:pt x="75897" y="167049"/>
                    <a:pt x="82222" y="145724"/>
                  </a:cubicBezTo>
                  <a:cubicBezTo>
                    <a:pt x="88547" y="124398"/>
                    <a:pt x="94872" y="106627"/>
                    <a:pt x="91709" y="85302"/>
                  </a:cubicBezTo>
                  <a:cubicBezTo>
                    <a:pt x="88547" y="67530"/>
                    <a:pt x="79060" y="53314"/>
                    <a:pt x="69572" y="42651"/>
                  </a:cubicBezTo>
                  <a:cubicBezTo>
                    <a:pt x="60085" y="28434"/>
                    <a:pt x="50598" y="17771"/>
                    <a:pt x="50598" y="3554"/>
                  </a:cubicBezTo>
                  <a:cubicBezTo>
                    <a:pt x="50598" y="0"/>
                    <a:pt x="50598" y="0"/>
                    <a:pt x="50598" y="0"/>
                  </a:cubicBezTo>
                  <a:cubicBezTo>
                    <a:pt x="53761" y="0"/>
                    <a:pt x="53761" y="0"/>
                    <a:pt x="53761" y="0"/>
                  </a:cubicBezTo>
                  <a:cubicBezTo>
                    <a:pt x="110683" y="28434"/>
                    <a:pt x="126495" y="131507"/>
                    <a:pt x="101196" y="206146"/>
                  </a:cubicBezTo>
                  <a:cubicBezTo>
                    <a:pt x="101196" y="209700"/>
                    <a:pt x="107521" y="209700"/>
                    <a:pt x="110683" y="213254"/>
                  </a:cubicBezTo>
                  <a:cubicBezTo>
                    <a:pt x="117008" y="216808"/>
                    <a:pt x="123333" y="216808"/>
                    <a:pt x="126495" y="223917"/>
                  </a:cubicBezTo>
                  <a:cubicBezTo>
                    <a:pt x="135983" y="255905"/>
                    <a:pt x="117008" y="277230"/>
                    <a:pt x="107521" y="287893"/>
                  </a:cubicBezTo>
                  <a:cubicBezTo>
                    <a:pt x="107521" y="287893"/>
                    <a:pt x="107521" y="287893"/>
                    <a:pt x="107521" y="287893"/>
                  </a:cubicBezTo>
                  <a:cubicBezTo>
                    <a:pt x="107521" y="287893"/>
                    <a:pt x="107521" y="287893"/>
                    <a:pt x="107521" y="287893"/>
                  </a:cubicBezTo>
                  <a:cubicBezTo>
                    <a:pt x="88547" y="287893"/>
                    <a:pt x="72735" y="280785"/>
                    <a:pt x="69572" y="270122"/>
                  </a:cubicBezTo>
                  <a:cubicBezTo>
                    <a:pt x="66410" y="266568"/>
                    <a:pt x="66410" y="259459"/>
                    <a:pt x="66410" y="252351"/>
                  </a:cubicBezTo>
                  <a:cubicBezTo>
                    <a:pt x="37949" y="291447"/>
                    <a:pt x="31624" y="348315"/>
                    <a:pt x="47436" y="398074"/>
                  </a:cubicBezTo>
                  <a:cubicBezTo>
                    <a:pt x="63248" y="451388"/>
                    <a:pt x="101196" y="479822"/>
                    <a:pt x="145470" y="479822"/>
                  </a:cubicBezTo>
                  <a:cubicBezTo>
                    <a:pt x="161282" y="479822"/>
                    <a:pt x="177094" y="476268"/>
                    <a:pt x="192905" y="472713"/>
                  </a:cubicBezTo>
                  <a:cubicBezTo>
                    <a:pt x="183418" y="454942"/>
                    <a:pt x="180256" y="433617"/>
                    <a:pt x="189743" y="412291"/>
                  </a:cubicBezTo>
                  <a:cubicBezTo>
                    <a:pt x="199230" y="394520"/>
                    <a:pt x="215042" y="380303"/>
                    <a:pt x="230854" y="380303"/>
                  </a:cubicBezTo>
                  <a:cubicBezTo>
                    <a:pt x="237179" y="380303"/>
                    <a:pt x="249828" y="383858"/>
                    <a:pt x="262478" y="401629"/>
                  </a:cubicBezTo>
                  <a:cubicBezTo>
                    <a:pt x="262478" y="401629"/>
                    <a:pt x="262478" y="401629"/>
                    <a:pt x="262478" y="401629"/>
                  </a:cubicBezTo>
                  <a:cubicBezTo>
                    <a:pt x="265640" y="433617"/>
                    <a:pt x="256153" y="447834"/>
                    <a:pt x="243504" y="462051"/>
                  </a:cubicBezTo>
                  <a:cubicBezTo>
                    <a:pt x="243504" y="462051"/>
                    <a:pt x="243504" y="465605"/>
                    <a:pt x="240341" y="465605"/>
                  </a:cubicBezTo>
                  <a:cubicBezTo>
                    <a:pt x="246666" y="469159"/>
                    <a:pt x="252991" y="469159"/>
                    <a:pt x="259315" y="469159"/>
                  </a:cubicBezTo>
                  <a:cubicBezTo>
                    <a:pt x="284615" y="469159"/>
                    <a:pt x="309914" y="458496"/>
                    <a:pt x="338375" y="444280"/>
                  </a:cubicBezTo>
                  <a:cubicBezTo>
                    <a:pt x="363674" y="433617"/>
                    <a:pt x="388973" y="422954"/>
                    <a:pt x="414272" y="422954"/>
                  </a:cubicBezTo>
                  <a:cubicBezTo>
                    <a:pt x="439571" y="422954"/>
                    <a:pt x="461708" y="437171"/>
                    <a:pt x="477520" y="462051"/>
                  </a:cubicBezTo>
                  <a:cubicBezTo>
                    <a:pt x="474358" y="465605"/>
                    <a:pt x="474358" y="465605"/>
                    <a:pt x="474358" y="465605"/>
                  </a:cubicBezTo>
                  <a:cubicBezTo>
                    <a:pt x="461708" y="451388"/>
                    <a:pt x="449059" y="440725"/>
                    <a:pt x="430084" y="440725"/>
                  </a:cubicBezTo>
                  <a:cubicBezTo>
                    <a:pt x="398460" y="440725"/>
                    <a:pt x="363674" y="465605"/>
                    <a:pt x="354187" y="469159"/>
                  </a:cubicBezTo>
                  <a:cubicBezTo>
                    <a:pt x="347862" y="476268"/>
                    <a:pt x="347862" y="476268"/>
                    <a:pt x="347862" y="476268"/>
                  </a:cubicBezTo>
                  <a:cubicBezTo>
                    <a:pt x="347862" y="472713"/>
                    <a:pt x="347862" y="472713"/>
                    <a:pt x="347862" y="472713"/>
                  </a:cubicBezTo>
                  <a:cubicBezTo>
                    <a:pt x="332050" y="486930"/>
                    <a:pt x="313076" y="494039"/>
                    <a:pt x="284615" y="494039"/>
                  </a:cubicBezTo>
                  <a:cubicBezTo>
                    <a:pt x="271965" y="494039"/>
                    <a:pt x="259315" y="494039"/>
                    <a:pt x="246666" y="494039"/>
                  </a:cubicBezTo>
                  <a:cubicBezTo>
                    <a:pt x="234016" y="490485"/>
                    <a:pt x="221367" y="490485"/>
                    <a:pt x="208717" y="490485"/>
                  </a:cubicBezTo>
                  <a:cubicBezTo>
                    <a:pt x="183418" y="490485"/>
                    <a:pt x="164444" y="497593"/>
                    <a:pt x="148632" y="511810"/>
                  </a:cubicBezTo>
                  <a:close/>
                  <a:moveTo>
                    <a:pt x="22137" y="305664"/>
                  </a:moveTo>
                  <a:cubicBezTo>
                    <a:pt x="15812" y="316327"/>
                    <a:pt x="12650" y="330544"/>
                    <a:pt x="9487" y="341207"/>
                  </a:cubicBezTo>
                  <a:cubicBezTo>
                    <a:pt x="6325" y="387412"/>
                    <a:pt x="15812" y="426508"/>
                    <a:pt x="37949" y="454942"/>
                  </a:cubicBezTo>
                  <a:cubicBezTo>
                    <a:pt x="63248" y="486930"/>
                    <a:pt x="101196" y="504702"/>
                    <a:pt x="145470" y="504702"/>
                  </a:cubicBezTo>
                  <a:cubicBezTo>
                    <a:pt x="161282" y="490485"/>
                    <a:pt x="180256" y="483376"/>
                    <a:pt x="208717" y="483376"/>
                  </a:cubicBezTo>
                  <a:cubicBezTo>
                    <a:pt x="221367" y="483376"/>
                    <a:pt x="234016" y="486930"/>
                    <a:pt x="246666" y="486930"/>
                  </a:cubicBezTo>
                  <a:cubicBezTo>
                    <a:pt x="256153" y="486930"/>
                    <a:pt x="262478" y="490485"/>
                    <a:pt x="271965" y="490485"/>
                  </a:cubicBezTo>
                  <a:cubicBezTo>
                    <a:pt x="265640" y="486930"/>
                    <a:pt x="262478" y="483376"/>
                    <a:pt x="256153" y="479822"/>
                  </a:cubicBezTo>
                  <a:cubicBezTo>
                    <a:pt x="252991" y="472713"/>
                    <a:pt x="252991" y="472713"/>
                    <a:pt x="252991" y="472713"/>
                  </a:cubicBezTo>
                  <a:cubicBezTo>
                    <a:pt x="259315" y="476268"/>
                    <a:pt x="259315" y="476268"/>
                    <a:pt x="259315" y="476268"/>
                  </a:cubicBezTo>
                  <a:cubicBezTo>
                    <a:pt x="262478" y="476268"/>
                    <a:pt x="265640" y="476268"/>
                    <a:pt x="271965" y="476268"/>
                  </a:cubicBezTo>
                  <a:cubicBezTo>
                    <a:pt x="290939" y="476268"/>
                    <a:pt x="313076" y="465605"/>
                    <a:pt x="332050" y="454942"/>
                  </a:cubicBezTo>
                  <a:cubicBezTo>
                    <a:pt x="332050" y="454942"/>
                    <a:pt x="332050" y="454942"/>
                    <a:pt x="332050" y="454942"/>
                  </a:cubicBezTo>
                  <a:cubicBezTo>
                    <a:pt x="306751" y="465605"/>
                    <a:pt x="281452" y="472713"/>
                    <a:pt x="259315" y="472713"/>
                  </a:cubicBezTo>
                  <a:cubicBezTo>
                    <a:pt x="249828" y="472713"/>
                    <a:pt x="243504" y="472713"/>
                    <a:pt x="237179" y="472713"/>
                  </a:cubicBezTo>
                  <a:cubicBezTo>
                    <a:pt x="234016" y="469159"/>
                    <a:pt x="234016" y="469159"/>
                    <a:pt x="234016" y="469159"/>
                  </a:cubicBezTo>
                  <a:cubicBezTo>
                    <a:pt x="234016" y="465605"/>
                    <a:pt x="234016" y="465605"/>
                    <a:pt x="234016" y="465605"/>
                  </a:cubicBezTo>
                  <a:cubicBezTo>
                    <a:pt x="237179" y="465605"/>
                    <a:pt x="240341" y="462051"/>
                    <a:pt x="240341" y="458496"/>
                  </a:cubicBezTo>
                  <a:cubicBezTo>
                    <a:pt x="243504" y="458496"/>
                    <a:pt x="243504" y="454942"/>
                    <a:pt x="243504" y="454942"/>
                  </a:cubicBezTo>
                  <a:cubicBezTo>
                    <a:pt x="240341" y="458496"/>
                    <a:pt x="234016" y="462051"/>
                    <a:pt x="227692" y="462051"/>
                  </a:cubicBezTo>
                  <a:cubicBezTo>
                    <a:pt x="221367" y="462051"/>
                    <a:pt x="221367" y="462051"/>
                    <a:pt x="221367" y="462051"/>
                  </a:cubicBezTo>
                  <a:cubicBezTo>
                    <a:pt x="221367" y="462051"/>
                    <a:pt x="221367" y="462051"/>
                    <a:pt x="221367" y="462051"/>
                  </a:cubicBezTo>
                  <a:cubicBezTo>
                    <a:pt x="215042" y="462051"/>
                    <a:pt x="211880" y="458496"/>
                    <a:pt x="208717" y="454942"/>
                  </a:cubicBezTo>
                  <a:cubicBezTo>
                    <a:pt x="205555" y="454942"/>
                    <a:pt x="202393" y="451388"/>
                    <a:pt x="199230" y="451388"/>
                  </a:cubicBezTo>
                  <a:cubicBezTo>
                    <a:pt x="199230" y="451388"/>
                    <a:pt x="199230" y="451388"/>
                    <a:pt x="199230" y="451388"/>
                  </a:cubicBezTo>
                  <a:cubicBezTo>
                    <a:pt x="199230" y="415846"/>
                    <a:pt x="199230" y="415846"/>
                    <a:pt x="199230" y="415846"/>
                  </a:cubicBezTo>
                  <a:cubicBezTo>
                    <a:pt x="202393" y="415846"/>
                    <a:pt x="202393" y="415846"/>
                    <a:pt x="202393" y="415846"/>
                  </a:cubicBezTo>
                  <a:cubicBezTo>
                    <a:pt x="202393" y="415846"/>
                    <a:pt x="202393" y="415846"/>
                    <a:pt x="202393" y="415846"/>
                  </a:cubicBezTo>
                  <a:cubicBezTo>
                    <a:pt x="208717" y="415846"/>
                    <a:pt x="215042" y="408737"/>
                    <a:pt x="215042" y="405183"/>
                  </a:cubicBezTo>
                  <a:cubicBezTo>
                    <a:pt x="215042" y="405183"/>
                    <a:pt x="215042" y="405183"/>
                    <a:pt x="208717" y="405183"/>
                  </a:cubicBezTo>
                  <a:cubicBezTo>
                    <a:pt x="205555" y="405183"/>
                    <a:pt x="205555" y="405183"/>
                    <a:pt x="205555" y="405183"/>
                  </a:cubicBezTo>
                  <a:cubicBezTo>
                    <a:pt x="208717" y="401629"/>
                    <a:pt x="208717" y="401629"/>
                    <a:pt x="208717" y="401629"/>
                  </a:cubicBezTo>
                  <a:cubicBezTo>
                    <a:pt x="211880" y="390966"/>
                    <a:pt x="218205" y="387412"/>
                    <a:pt x="224529" y="387412"/>
                  </a:cubicBezTo>
                  <a:cubicBezTo>
                    <a:pt x="211880" y="390966"/>
                    <a:pt x="202393" y="401629"/>
                    <a:pt x="196068" y="415846"/>
                  </a:cubicBezTo>
                  <a:cubicBezTo>
                    <a:pt x="186581" y="433617"/>
                    <a:pt x="186581" y="454942"/>
                    <a:pt x="199230" y="472713"/>
                  </a:cubicBezTo>
                  <a:cubicBezTo>
                    <a:pt x="199230" y="476268"/>
                    <a:pt x="199230" y="476268"/>
                    <a:pt x="199230" y="476268"/>
                  </a:cubicBezTo>
                  <a:cubicBezTo>
                    <a:pt x="196068" y="476268"/>
                    <a:pt x="196068" y="476268"/>
                    <a:pt x="196068" y="476268"/>
                  </a:cubicBezTo>
                  <a:cubicBezTo>
                    <a:pt x="186581" y="479822"/>
                    <a:pt x="177094" y="483376"/>
                    <a:pt x="170769" y="483376"/>
                  </a:cubicBezTo>
                  <a:cubicBezTo>
                    <a:pt x="170769" y="486930"/>
                    <a:pt x="170769" y="486930"/>
                    <a:pt x="170769" y="486930"/>
                  </a:cubicBezTo>
                  <a:cubicBezTo>
                    <a:pt x="154957" y="494039"/>
                    <a:pt x="139145" y="497593"/>
                    <a:pt x="123333" y="497593"/>
                  </a:cubicBezTo>
                  <a:cubicBezTo>
                    <a:pt x="91709" y="497593"/>
                    <a:pt x="60085" y="479822"/>
                    <a:pt x="41111" y="451388"/>
                  </a:cubicBezTo>
                  <a:cubicBezTo>
                    <a:pt x="15812" y="412291"/>
                    <a:pt x="6325" y="366086"/>
                    <a:pt x="18974" y="316327"/>
                  </a:cubicBezTo>
                  <a:lnTo>
                    <a:pt x="22137" y="305664"/>
                  </a:lnTo>
                  <a:close/>
                  <a:moveTo>
                    <a:pt x="22137" y="330544"/>
                  </a:moveTo>
                  <a:cubicBezTo>
                    <a:pt x="12650" y="373195"/>
                    <a:pt x="22137" y="415846"/>
                    <a:pt x="44273" y="447834"/>
                  </a:cubicBezTo>
                  <a:cubicBezTo>
                    <a:pt x="66410" y="479822"/>
                    <a:pt x="98034" y="494039"/>
                    <a:pt x="129658" y="494039"/>
                  </a:cubicBezTo>
                  <a:cubicBezTo>
                    <a:pt x="129658" y="494039"/>
                    <a:pt x="129658" y="494039"/>
                    <a:pt x="129658" y="494039"/>
                  </a:cubicBezTo>
                  <a:cubicBezTo>
                    <a:pt x="50598" y="494039"/>
                    <a:pt x="31624" y="401629"/>
                    <a:pt x="22137" y="330544"/>
                  </a:cubicBezTo>
                  <a:close/>
                  <a:moveTo>
                    <a:pt x="341537" y="472713"/>
                  </a:moveTo>
                  <a:cubicBezTo>
                    <a:pt x="335213" y="472713"/>
                    <a:pt x="328888" y="476268"/>
                    <a:pt x="322563" y="479822"/>
                  </a:cubicBezTo>
                  <a:cubicBezTo>
                    <a:pt x="313076" y="483376"/>
                    <a:pt x="300426" y="486930"/>
                    <a:pt x="290939" y="490485"/>
                  </a:cubicBezTo>
                  <a:cubicBezTo>
                    <a:pt x="313076" y="490485"/>
                    <a:pt x="328888" y="483376"/>
                    <a:pt x="341537" y="472713"/>
                  </a:cubicBezTo>
                  <a:close/>
                  <a:moveTo>
                    <a:pt x="22137" y="305664"/>
                  </a:moveTo>
                  <a:cubicBezTo>
                    <a:pt x="22137" y="316327"/>
                    <a:pt x="22137" y="316327"/>
                    <a:pt x="22137" y="316327"/>
                  </a:cubicBezTo>
                  <a:cubicBezTo>
                    <a:pt x="37949" y="405183"/>
                    <a:pt x="53761" y="486930"/>
                    <a:pt x="129658" y="486930"/>
                  </a:cubicBezTo>
                  <a:cubicBezTo>
                    <a:pt x="135983" y="486930"/>
                    <a:pt x="142307" y="486930"/>
                    <a:pt x="151794" y="486930"/>
                  </a:cubicBezTo>
                  <a:cubicBezTo>
                    <a:pt x="101196" y="486930"/>
                    <a:pt x="60085" y="454942"/>
                    <a:pt x="41111" y="401629"/>
                  </a:cubicBezTo>
                  <a:cubicBezTo>
                    <a:pt x="22137" y="341207"/>
                    <a:pt x="37949" y="273676"/>
                    <a:pt x="72735" y="238134"/>
                  </a:cubicBezTo>
                  <a:cubicBezTo>
                    <a:pt x="82222" y="231025"/>
                    <a:pt x="82222" y="231025"/>
                    <a:pt x="82222" y="231025"/>
                  </a:cubicBezTo>
                  <a:cubicBezTo>
                    <a:pt x="82222" y="223917"/>
                    <a:pt x="85384" y="220363"/>
                    <a:pt x="85384" y="220363"/>
                  </a:cubicBezTo>
                  <a:cubicBezTo>
                    <a:pt x="88547" y="216808"/>
                    <a:pt x="88547" y="216808"/>
                    <a:pt x="88547" y="216808"/>
                  </a:cubicBezTo>
                  <a:cubicBezTo>
                    <a:pt x="88547" y="216808"/>
                    <a:pt x="88547" y="216808"/>
                    <a:pt x="88547" y="216808"/>
                  </a:cubicBezTo>
                  <a:cubicBezTo>
                    <a:pt x="94872" y="220363"/>
                    <a:pt x="98034" y="223917"/>
                    <a:pt x="101196" y="227471"/>
                  </a:cubicBezTo>
                  <a:cubicBezTo>
                    <a:pt x="104359" y="241688"/>
                    <a:pt x="94872" y="259459"/>
                    <a:pt x="91709" y="266568"/>
                  </a:cubicBezTo>
                  <a:cubicBezTo>
                    <a:pt x="88547" y="270122"/>
                    <a:pt x="88547" y="270122"/>
                    <a:pt x="88547" y="270122"/>
                  </a:cubicBezTo>
                  <a:cubicBezTo>
                    <a:pt x="88547" y="270122"/>
                    <a:pt x="88547" y="270122"/>
                    <a:pt x="88547" y="270122"/>
                  </a:cubicBezTo>
                  <a:cubicBezTo>
                    <a:pt x="85384" y="266568"/>
                    <a:pt x="82222" y="263013"/>
                    <a:pt x="82222" y="255905"/>
                  </a:cubicBezTo>
                  <a:cubicBezTo>
                    <a:pt x="79060" y="248797"/>
                    <a:pt x="82222" y="241688"/>
                    <a:pt x="82222" y="234580"/>
                  </a:cubicBezTo>
                  <a:cubicBezTo>
                    <a:pt x="75897" y="241688"/>
                    <a:pt x="75897" y="241688"/>
                    <a:pt x="75897" y="241688"/>
                  </a:cubicBezTo>
                  <a:cubicBezTo>
                    <a:pt x="69572" y="252351"/>
                    <a:pt x="69572" y="259459"/>
                    <a:pt x="72735" y="266568"/>
                  </a:cubicBezTo>
                  <a:cubicBezTo>
                    <a:pt x="75897" y="277230"/>
                    <a:pt x="88547" y="284339"/>
                    <a:pt x="104359" y="284339"/>
                  </a:cubicBezTo>
                  <a:cubicBezTo>
                    <a:pt x="113846" y="273676"/>
                    <a:pt x="129658" y="252351"/>
                    <a:pt x="123333" y="227471"/>
                  </a:cubicBezTo>
                  <a:cubicBezTo>
                    <a:pt x="120171" y="223917"/>
                    <a:pt x="117008" y="220363"/>
                    <a:pt x="110683" y="220363"/>
                  </a:cubicBezTo>
                  <a:cubicBezTo>
                    <a:pt x="113846" y="220363"/>
                    <a:pt x="113846" y="220363"/>
                    <a:pt x="113846" y="220363"/>
                  </a:cubicBezTo>
                  <a:cubicBezTo>
                    <a:pt x="120171" y="227471"/>
                    <a:pt x="123333" y="245242"/>
                    <a:pt x="120171" y="259459"/>
                  </a:cubicBezTo>
                  <a:cubicBezTo>
                    <a:pt x="113846" y="273676"/>
                    <a:pt x="107521" y="280785"/>
                    <a:pt x="94872" y="280785"/>
                  </a:cubicBezTo>
                  <a:cubicBezTo>
                    <a:pt x="94872" y="280785"/>
                    <a:pt x="94872" y="280785"/>
                    <a:pt x="94872" y="280785"/>
                  </a:cubicBezTo>
                  <a:cubicBezTo>
                    <a:pt x="94872" y="280785"/>
                    <a:pt x="94872" y="280785"/>
                    <a:pt x="91709" y="280785"/>
                  </a:cubicBezTo>
                  <a:cubicBezTo>
                    <a:pt x="88547" y="277230"/>
                    <a:pt x="88547" y="277230"/>
                    <a:pt x="88547" y="277230"/>
                  </a:cubicBezTo>
                  <a:cubicBezTo>
                    <a:pt x="91709" y="277230"/>
                    <a:pt x="91709" y="277230"/>
                    <a:pt x="91709" y="277230"/>
                  </a:cubicBezTo>
                  <a:cubicBezTo>
                    <a:pt x="91709" y="270122"/>
                    <a:pt x="94872" y="266568"/>
                    <a:pt x="98034" y="263013"/>
                  </a:cubicBezTo>
                  <a:cubicBezTo>
                    <a:pt x="104359" y="252351"/>
                    <a:pt x="110683" y="241688"/>
                    <a:pt x="107521" y="220363"/>
                  </a:cubicBezTo>
                  <a:cubicBezTo>
                    <a:pt x="107521" y="216808"/>
                    <a:pt x="107521" y="216808"/>
                    <a:pt x="107521" y="216808"/>
                  </a:cubicBezTo>
                  <a:cubicBezTo>
                    <a:pt x="104359" y="216808"/>
                    <a:pt x="98034" y="213254"/>
                    <a:pt x="94872" y="206146"/>
                  </a:cubicBezTo>
                  <a:cubicBezTo>
                    <a:pt x="94872" y="206146"/>
                    <a:pt x="94872" y="206146"/>
                    <a:pt x="94872" y="206146"/>
                  </a:cubicBezTo>
                  <a:cubicBezTo>
                    <a:pt x="94872" y="206146"/>
                    <a:pt x="94872" y="206146"/>
                    <a:pt x="94872" y="206146"/>
                  </a:cubicBezTo>
                  <a:cubicBezTo>
                    <a:pt x="120171" y="138615"/>
                    <a:pt x="107521" y="35542"/>
                    <a:pt x="56923" y="7108"/>
                  </a:cubicBezTo>
                  <a:cubicBezTo>
                    <a:pt x="56923" y="17771"/>
                    <a:pt x="63248" y="28434"/>
                    <a:pt x="72735" y="39097"/>
                  </a:cubicBezTo>
                  <a:cubicBezTo>
                    <a:pt x="82222" y="49759"/>
                    <a:pt x="91709" y="63976"/>
                    <a:pt x="94872" y="85302"/>
                  </a:cubicBezTo>
                  <a:cubicBezTo>
                    <a:pt x="94872" y="92410"/>
                    <a:pt x="94872" y="99519"/>
                    <a:pt x="94872" y="106627"/>
                  </a:cubicBezTo>
                  <a:cubicBezTo>
                    <a:pt x="98034" y="113736"/>
                    <a:pt x="98034" y="113736"/>
                    <a:pt x="98034" y="113736"/>
                  </a:cubicBezTo>
                  <a:cubicBezTo>
                    <a:pt x="110683" y="135061"/>
                    <a:pt x="104359" y="156386"/>
                    <a:pt x="98034" y="174158"/>
                  </a:cubicBezTo>
                  <a:cubicBezTo>
                    <a:pt x="94872" y="184820"/>
                    <a:pt x="91709" y="195483"/>
                    <a:pt x="91709" y="206146"/>
                  </a:cubicBezTo>
                  <a:cubicBezTo>
                    <a:pt x="91709" y="216808"/>
                    <a:pt x="91709" y="216808"/>
                    <a:pt x="91709" y="216808"/>
                  </a:cubicBezTo>
                  <a:cubicBezTo>
                    <a:pt x="85384" y="206146"/>
                    <a:pt x="85384" y="206146"/>
                    <a:pt x="85384" y="206146"/>
                  </a:cubicBezTo>
                  <a:cubicBezTo>
                    <a:pt x="79060" y="188375"/>
                    <a:pt x="82222" y="174158"/>
                    <a:pt x="88547" y="156386"/>
                  </a:cubicBezTo>
                  <a:cubicBezTo>
                    <a:pt x="91709" y="142169"/>
                    <a:pt x="98034" y="127953"/>
                    <a:pt x="94872" y="113736"/>
                  </a:cubicBezTo>
                  <a:cubicBezTo>
                    <a:pt x="94872" y="113736"/>
                    <a:pt x="94872" y="113736"/>
                    <a:pt x="94872" y="113736"/>
                  </a:cubicBezTo>
                  <a:cubicBezTo>
                    <a:pt x="94872" y="124398"/>
                    <a:pt x="91709" y="135061"/>
                    <a:pt x="88547" y="149278"/>
                  </a:cubicBezTo>
                  <a:cubicBezTo>
                    <a:pt x="82222" y="167049"/>
                    <a:pt x="75897" y="188375"/>
                    <a:pt x="75897" y="209700"/>
                  </a:cubicBezTo>
                  <a:cubicBezTo>
                    <a:pt x="79060" y="213254"/>
                    <a:pt x="79060" y="213254"/>
                    <a:pt x="79060" y="213254"/>
                  </a:cubicBezTo>
                  <a:cubicBezTo>
                    <a:pt x="75897" y="213254"/>
                    <a:pt x="75897" y="213254"/>
                    <a:pt x="75897" y="213254"/>
                  </a:cubicBezTo>
                  <a:cubicBezTo>
                    <a:pt x="72735" y="216808"/>
                    <a:pt x="69572" y="216808"/>
                    <a:pt x="66410" y="216808"/>
                  </a:cubicBezTo>
                  <a:cubicBezTo>
                    <a:pt x="66410" y="216808"/>
                    <a:pt x="66410" y="216808"/>
                    <a:pt x="66410" y="216808"/>
                  </a:cubicBezTo>
                  <a:cubicBezTo>
                    <a:pt x="63248" y="216808"/>
                    <a:pt x="63248" y="216808"/>
                    <a:pt x="60085" y="220363"/>
                  </a:cubicBezTo>
                  <a:cubicBezTo>
                    <a:pt x="56923" y="245242"/>
                    <a:pt x="44273" y="263013"/>
                    <a:pt x="34786" y="280785"/>
                  </a:cubicBezTo>
                  <a:cubicBezTo>
                    <a:pt x="31624" y="291447"/>
                    <a:pt x="25299" y="298556"/>
                    <a:pt x="22137" y="305664"/>
                  </a:cubicBezTo>
                  <a:close/>
                  <a:moveTo>
                    <a:pt x="268803" y="483376"/>
                  </a:moveTo>
                  <a:cubicBezTo>
                    <a:pt x="271965" y="483376"/>
                    <a:pt x="275127" y="486930"/>
                    <a:pt x="281452" y="486930"/>
                  </a:cubicBezTo>
                  <a:cubicBezTo>
                    <a:pt x="294102" y="486930"/>
                    <a:pt x="306751" y="479822"/>
                    <a:pt x="319401" y="472713"/>
                  </a:cubicBezTo>
                  <a:cubicBezTo>
                    <a:pt x="332050" y="469159"/>
                    <a:pt x="341537" y="465605"/>
                    <a:pt x="347862" y="465605"/>
                  </a:cubicBezTo>
                  <a:cubicBezTo>
                    <a:pt x="351025" y="465605"/>
                    <a:pt x="351025" y="465605"/>
                    <a:pt x="351025" y="465605"/>
                  </a:cubicBezTo>
                  <a:cubicBezTo>
                    <a:pt x="357349" y="458496"/>
                    <a:pt x="366837" y="451388"/>
                    <a:pt x="373161" y="447834"/>
                  </a:cubicBezTo>
                  <a:cubicBezTo>
                    <a:pt x="379486" y="444280"/>
                    <a:pt x="385811" y="444280"/>
                    <a:pt x="388973" y="440725"/>
                  </a:cubicBezTo>
                  <a:cubicBezTo>
                    <a:pt x="385811" y="440725"/>
                    <a:pt x="385811" y="437171"/>
                    <a:pt x="382648" y="437171"/>
                  </a:cubicBezTo>
                  <a:cubicBezTo>
                    <a:pt x="369999" y="437171"/>
                    <a:pt x="351025" y="447834"/>
                    <a:pt x="335213" y="458496"/>
                  </a:cubicBezTo>
                  <a:cubicBezTo>
                    <a:pt x="313076" y="469159"/>
                    <a:pt x="290939" y="483376"/>
                    <a:pt x="268803" y="483376"/>
                  </a:cubicBezTo>
                  <a:close/>
                  <a:moveTo>
                    <a:pt x="202393" y="447834"/>
                  </a:moveTo>
                  <a:cubicBezTo>
                    <a:pt x="205555" y="447834"/>
                    <a:pt x="208717" y="447834"/>
                    <a:pt x="211880" y="451388"/>
                  </a:cubicBezTo>
                  <a:cubicBezTo>
                    <a:pt x="215042" y="454942"/>
                    <a:pt x="218205" y="454942"/>
                    <a:pt x="221367" y="454942"/>
                  </a:cubicBezTo>
                  <a:cubicBezTo>
                    <a:pt x="221367" y="454942"/>
                    <a:pt x="221367" y="454942"/>
                    <a:pt x="221367" y="454942"/>
                  </a:cubicBezTo>
                  <a:cubicBezTo>
                    <a:pt x="221367" y="454942"/>
                    <a:pt x="224529" y="454942"/>
                    <a:pt x="224529" y="451388"/>
                  </a:cubicBezTo>
                  <a:cubicBezTo>
                    <a:pt x="227692" y="444280"/>
                    <a:pt x="237179" y="430063"/>
                    <a:pt x="234016" y="419400"/>
                  </a:cubicBezTo>
                  <a:cubicBezTo>
                    <a:pt x="234016" y="415846"/>
                    <a:pt x="230854" y="412291"/>
                    <a:pt x="227692" y="408737"/>
                  </a:cubicBezTo>
                  <a:cubicBezTo>
                    <a:pt x="221367" y="405183"/>
                    <a:pt x="221367" y="405183"/>
                    <a:pt x="221367" y="405183"/>
                  </a:cubicBezTo>
                  <a:cubicBezTo>
                    <a:pt x="221367" y="405183"/>
                    <a:pt x="221367" y="405183"/>
                    <a:pt x="221367" y="405183"/>
                  </a:cubicBezTo>
                  <a:cubicBezTo>
                    <a:pt x="221367" y="412291"/>
                    <a:pt x="211880" y="419400"/>
                    <a:pt x="202393" y="419400"/>
                  </a:cubicBezTo>
                  <a:cubicBezTo>
                    <a:pt x="202393" y="419400"/>
                    <a:pt x="202393" y="419400"/>
                    <a:pt x="202393" y="419400"/>
                  </a:cubicBezTo>
                  <a:lnTo>
                    <a:pt x="202393" y="447834"/>
                  </a:lnTo>
                  <a:close/>
                  <a:moveTo>
                    <a:pt x="237179" y="412291"/>
                  </a:moveTo>
                  <a:cubicBezTo>
                    <a:pt x="237179" y="415846"/>
                    <a:pt x="237179" y="415846"/>
                    <a:pt x="237179" y="419400"/>
                  </a:cubicBezTo>
                  <a:cubicBezTo>
                    <a:pt x="240341" y="430063"/>
                    <a:pt x="234016" y="444280"/>
                    <a:pt x="227692" y="454942"/>
                  </a:cubicBezTo>
                  <a:cubicBezTo>
                    <a:pt x="237179" y="447834"/>
                    <a:pt x="243504" y="430063"/>
                    <a:pt x="243504" y="419400"/>
                  </a:cubicBezTo>
                  <a:cubicBezTo>
                    <a:pt x="240341" y="419400"/>
                    <a:pt x="240341" y="415846"/>
                    <a:pt x="237179" y="412291"/>
                  </a:cubicBezTo>
                  <a:close/>
                  <a:moveTo>
                    <a:pt x="221367" y="405183"/>
                  </a:moveTo>
                  <a:cubicBezTo>
                    <a:pt x="227692" y="405183"/>
                    <a:pt x="227692" y="405183"/>
                    <a:pt x="227692" y="405183"/>
                  </a:cubicBezTo>
                  <a:cubicBezTo>
                    <a:pt x="240341" y="408737"/>
                    <a:pt x="246666" y="415846"/>
                    <a:pt x="246666" y="419400"/>
                  </a:cubicBezTo>
                  <a:cubicBezTo>
                    <a:pt x="249828" y="430063"/>
                    <a:pt x="243504" y="444280"/>
                    <a:pt x="234016" y="454942"/>
                  </a:cubicBezTo>
                  <a:cubicBezTo>
                    <a:pt x="249828" y="447834"/>
                    <a:pt x="249828" y="433617"/>
                    <a:pt x="249828" y="426508"/>
                  </a:cubicBezTo>
                  <a:cubicBezTo>
                    <a:pt x="249828" y="412291"/>
                    <a:pt x="240341" y="390966"/>
                    <a:pt x="227692" y="390966"/>
                  </a:cubicBezTo>
                  <a:cubicBezTo>
                    <a:pt x="224529" y="390966"/>
                    <a:pt x="218205" y="394520"/>
                    <a:pt x="215042" y="401629"/>
                  </a:cubicBezTo>
                  <a:cubicBezTo>
                    <a:pt x="218205" y="401629"/>
                    <a:pt x="218205" y="401629"/>
                    <a:pt x="221367" y="405183"/>
                  </a:cubicBezTo>
                  <a:close/>
                  <a:moveTo>
                    <a:pt x="385811" y="433617"/>
                  </a:moveTo>
                  <a:cubicBezTo>
                    <a:pt x="388973" y="433617"/>
                    <a:pt x="392136" y="433617"/>
                    <a:pt x="395298" y="437171"/>
                  </a:cubicBezTo>
                  <a:cubicBezTo>
                    <a:pt x="398460" y="437171"/>
                    <a:pt x="398460" y="437171"/>
                    <a:pt x="398460" y="437171"/>
                  </a:cubicBezTo>
                  <a:cubicBezTo>
                    <a:pt x="395298" y="440725"/>
                    <a:pt x="395298" y="440725"/>
                    <a:pt x="395298" y="440725"/>
                  </a:cubicBezTo>
                  <a:cubicBezTo>
                    <a:pt x="395298" y="440725"/>
                    <a:pt x="392136" y="444280"/>
                    <a:pt x="388973" y="444280"/>
                  </a:cubicBezTo>
                  <a:cubicBezTo>
                    <a:pt x="401623" y="440725"/>
                    <a:pt x="414272" y="437171"/>
                    <a:pt x="430084" y="437171"/>
                  </a:cubicBezTo>
                  <a:cubicBezTo>
                    <a:pt x="439571" y="437171"/>
                    <a:pt x="445896" y="437171"/>
                    <a:pt x="452221" y="440725"/>
                  </a:cubicBezTo>
                  <a:cubicBezTo>
                    <a:pt x="442734" y="433617"/>
                    <a:pt x="430084" y="430063"/>
                    <a:pt x="414272" y="430063"/>
                  </a:cubicBezTo>
                  <a:cubicBezTo>
                    <a:pt x="404785" y="430063"/>
                    <a:pt x="395298" y="430063"/>
                    <a:pt x="385811" y="433617"/>
                  </a:cubicBezTo>
                  <a:close/>
                  <a:moveTo>
                    <a:pt x="227692" y="387412"/>
                  </a:moveTo>
                  <a:cubicBezTo>
                    <a:pt x="243504" y="387412"/>
                    <a:pt x="256153" y="408737"/>
                    <a:pt x="256153" y="426508"/>
                  </a:cubicBezTo>
                  <a:cubicBezTo>
                    <a:pt x="256153" y="430063"/>
                    <a:pt x="256153" y="433617"/>
                    <a:pt x="256153" y="437171"/>
                  </a:cubicBezTo>
                  <a:cubicBezTo>
                    <a:pt x="259315" y="430063"/>
                    <a:pt x="259315" y="419400"/>
                    <a:pt x="256153" y="405183"/>
                  </a:cubicBezTo>
                  <a:cubicBezTo>
                    <a:pt x="249828" y="390966"/>
                    <a:pt x="237179" y="383858"/>
                    <a:pt x="224529" y="387412"/>
                  </a:cubicBezTo>
                  <a:cubicBezTo>
                    <a:pt x="227692" y="387412"/>
                    <a:pt x="227692" y="387412"/>
                    <a:pt x="227692" y="387412"/>
                  </a:cubicBezTo>
                  <a:close/>
                  <a:moveTo>
                    <a:pt x="113846" y="231025"/>
                  </a:moveTo>
                  <a:cubicBezTo>
                    <a:pt x="113846" y="245242"/>
                    <a:pt x="107521" y="255905"/>
                    <a:pt x="101196" y="263013"/>
                  </a:cubicBezTo>
                  <a:cubicBezTo>
                    <a:pt x="101196" y="266568"/>
                    <a:pt x="98034" y="270122"/>
                    <a:pt x="98034" y="273676"/>
                  </a:cubicBezTo>
                  <a:cubicBezTo>
                    <a:pt x="107521" y="273676"/>
                    <a:pt x="113846" y="263013"/>
                    <a:pt x="113846" y="259459"/>
                  </a:cubicBezTo>
                  <a:cubicBezTo>
                    <a:pt x="117008" y="248797"/>
                    <a:pt x="117008" y="238134"/>
                    <a:pt x="113846" y="231025"/>
                  </a:cubicBezTo>
                  <a:close/>
                  <a:moveTo>
                    <a:pt x="88547" y="223917"/>
                  </a:moveTo>
                  <a:cubicBezTo>
                    <a:pt x="85384" y="231025"/>
                    <a:pt x="85384" y="245242"/>
                    <a:pt x="85384" y="255905"/>
                  </a:cubicBezTo>
                  <a:cubicBezTo>
                    <a:pt x="85384" y="259459"/>
                    <a:pt x="88547" y="259459"/>
                    <a:pt x="88547" y="263013"/>
                  </a:cubicBezTo>
                  <a:cubicBezTo>
                    <a:pt x="94872" y="252351"/>
                    <a:pt x="101196" y="238134"/>
                    <a:pt x="98034" y="231025"/>
                  </a:cubicBezTo>
                  <a:cubicBezTo>
                    <a:pt x="94872" y="227471"/>
                    <a:pt x="94872" y="223917"/>
                    <a:pt x="88547" y="223917"/>
                  </a:cubicBezTo>
                  <a:close/>
                  <a:moveTo>
                    <a:pt x="101196" y="127953"/>
                  </a:moveTo>
                  <a:cubicBezTo>
                    <a:pt x="98034" y="138615"/>
                    <a:pt x="94872" y="149278"/>
                    <a:pt x="91709" y="156386"/>
                  </a:cubicBezTo>
                  <a:cubicBezTo>
                    <a:pt x="88547" y="170603"/>
                    <a:pt x="85384" y="181266"/>
                    <a:pt x="88547" y="195483"/>
                  </a:cubicBezTo>
                  <a:cubicBezTo>
                    <a:pt x="88547" y="188375"/>
                    <a:pt x="91709" y="181266"/>
                    <a:pt x="91709" y="174158"/>
                  </a:cubicBezTo>
                  <a:cubicBezTo>
                    <a:pt x="98034" y="159941"/>
                    <a:pt x="101196" y="145724"/>
                    <a:pt x="101196" y="127953"/>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9" name="Formă liberă 47"/>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ADKAAAxCAAADUrAADlIwAAAAAAACYAAAAIAAAA//////////8="/>
                </a:ext>
              </a:extLst>
            </p:cNvSpPr>
            <p:nvPr/>
          </p:nvSpPr>
          <p:spPr>
            <a:xfrm rot="16200000" flipV="1">
              <a:off x="6509385" y="5321300"/>
              <a:ext cx="508635" cy="519430"/>
            </a:xfrm>
            <a:custGeom>
              <a:avLst/>
              <a:gdLst/>
              <a:ahLst/>
              <a:cxnLst/>
              <a:rect l="0" t="0" r="508635" b="519430"/>
              <a:pathLst>
                <a:path w="508635" h="519430">
                  <a:moveTo>
                    <a:pt x="157961" y="28462"/>
                  </a:moveTo>
                  <a:cubicBezTo>
                    <a:pt x="173757" y="49808"/>
                    <a:pt x="167438" y="71155"/>
                    <a:pt x="189553" y="88943"/>
                  </a:cubicBezTo>
                  <a:cubicBezTo>
                    <a:pt x="195871" y="81828"/>
                    <a:pt x="183234" y="64039"/>
                    <a:pt x="170598" y="60482"/>
                  </a:cubicBezTo>
                  <a:cubicBezTo>
                    <a:pt x="202190" y="46251"/>
                    <a:pt x="205349" y="88943"/>
                    <a:pt x="199031" y="120963"/>
                  </a:cubicBezTo>
                  <a:cubicBezTo>
                    <a:pt x="186394" y="128079"/>
                    <a:pt x="173757" y="131636"/>
                    <a:pt x="154801" y="131636"/>
                  </a:cubicBezTo>
                  <a:cubicBezTo>
                    <a:pt x="135846" y="110290"/>
                    <a:pt x="135846" y="67597"/>
                    <a:pt x="129528" y="46251"/>
                  </a:cubicBezTo>
                  <a:cubicBezTo>
                    <a:pt x="44229" y="49808"/>
                    <a:pt x="28433" y="145867"/>
                    <a:pt x="50547" y="220580"/>
                  </a:cubicBezTo>
                  <a:cubicBezTo>
                    <a:pt x="60025" y="256157"/>
                    <a:pt x="94776" y="288177"/>
                    <a:pt x="107413" y="327312"/>
                  </a:cubicBezTo>
                  <a:cubicBezTo>
                    <a:pt x="129528" y="394909"/>
                    <a:pt x="120050" y="458948"/>
                    <a:pt x="85299" y="519430"/>
                  </a:cubicBezTo>
                  <a:cubicBezTo>
                    <a:pt x="88458" y="487410"/>
                    <a:pt x="123209" y="430487"/>
                    <a:pt x="104254" y="370005"/>
                  </a:cubicBezTo>
                  <a:cubicBezTo>
                    <a:pt x="97935" y="362889"/>
                    <a:pt x="91617" y="362889"/>
                    <a:pt x="82139" y="362889"/>
                  </a:cubicBezTo>
                  <a:cubicBezTo>
                    <a:pt x="82139" y="355774"/>
                    <a:pt x="88458" y="359332"/>
                    <a:pt x="94776" y="359332"/>
                  </a:cubicBezTo>
                  <a:cubicBezTo>
                    <a:pt x="88458" y="316639"/>
                    <a:pt x="22114" y="281061"/>
                    <a:pt x="12636" y="213464"/>
                  </a:cubicBezTo>
                  <a:cubicBezTo>
                    <a:pt x="3159" y="120963"/>
                    <a:pt x="37910" y="21346"/>
                    <a:pt x="129528" y="35577"/>
                  </a:cubicBezTo>
                  <a:cubicBezTo>
                    <a:pt x="142165" y="32020"/>
                    <a:pt x="148483" y="17789"/>
                    <a:pt x="161120" y="14231"/>
                  </a:cubicBezTo>
                  <a:cubicBezTo>
                    <a:pt x="271693" y="3558"/>
                    <a:pt x="404380" y="163656"/>
                    <a:pt x="458087" y="46251"/>
                  </a:cubicBezTo>
                  <a:cubicBezTo>
                    <a:pt x="461246" y="21346"/>
                    <a:pt x="454928" y="10673"/>
                    <a:pt x="448609" y="0"/>
                  </a:cubicBezTo>
                  <a:cubicBezTo>
                    <a:pt x="508635" y="7115"/>
                    <a:pt x="470724" y="103174"/>
                    <a:pt x="445450" y="117405"/>
                  </a:cubicBezTo>
                  <a:cubicBezTo>
                    <a:pt x="350673" y="167214"/>
                    <a:pt x="224304" y="14231"/>
                    <a:pt x="157961" y="28462"/>
                  </a:cubicBezTo>
                  <a:close/>
                  <a:moveTo>
                    <a:pt x="432813" y="110290"/>
                  </a:moveTo>
                  <a:cubicBezTo>
                    <a:pt x="448609" y="103174"/>
                    <a:pt x="477042" y="60482"/>
                    <a:pt x="467565" y="56924"/>
                  </a:cubicBezTo>
                  <a:cubicBezTo>
                    <a:pt x="410699" y="152983"/>
                    <a:pt x="293807" y="49808"/>
                    <a:pt x="221145" y="28462"/>
                  </a:cubicBezTo>
                  <a:cubicBezTo>
                    <a:pt x="274852" y="74713"/>
                    <a:pt x="331718" y="117405"/>
                    <a:pt x="432813" y="110290"/>
                  </a:cubicBezTo>
                  <a:close/>
                  <a:moveTo>
                    <a:pt x="82139" y="298850"/>
                  </a:moveTo>
                  <a:cubicBezTo>
                    <a:pt x="31592" y="252600"/>
                    <a:pt x="22114" y="96059"/>
                    <a:pt x="69502" y="56924"/>
                  </a:cubicBezTo>
                  <a:cubicBezTo>
                    <a:pt x="0" y="103174"/>
                    <a:pt x="15796" y="277504"/>
                    <a:pt x="82139" y="298850"/>
                  </a:cubicBezTo>
                  <a:close/>
                  <a:moveTo>
                    <a:pt x="180075" y="99617"/>
                  </a:moveTo>
                  <a:cubicBezTo>
                    <a:pt x="173757" y="78270"/>
                    <a:pt x="167438" y="56924"/>
                    <a:pt x="145324" y="56924"/>
                  </a:cubicBezTo>
                  <a:cubicBezTo>
                    <a:pt x="145324" y="81828"/>
                    <a:pt x="157961" y="96059"/>
                    <a:pt x="180075" y="99617"/>
                  </a:cubicBezTo>
                  <a:close/>
                  <a:moveTo>
                    <a:pt x="180075" y="110290"/>
                  </a:moveTo>
                  <a:cubicBezTo>
                    <a:pt x="161120" y="117405"/>
                    <a:pt x="154801" y="85386"/>
                    <a:pt x="145324" y="99617"/>
                  </a:cubicBezTo>
                  <a:cubicBezTo>
                    <a:pt x="148483" y="110290"/>
                    <a:pt x="176916" y="142310"/>
                    <a:pt x="180075" y="110290"/>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8" name="Formă liberă 48"/>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DzJwAA7iAAAD0rAADUIwAAAAAAACYAAAAIAAAA//////////8="/>
                </a:ext>
              </a:extLst>
            </p:cNvSpPr>
            <p:nvPr/>
          </p:nvSpPr>
          <p:spPr>
            <a:xfrm rot="16200000" flipV="1">
              <a:off x="6525895" y="5321300"/>
              <a:ext cx="471170" cy="534670"/>
            </a:xfrm>
            <a:custGeom>
              <a:avLst/>
              <a:gdLst/>
              <a:ahLst/>
              <a:cxnLst/>
              <a:rect l="0" t="0" r="471170" b="534670"/>
              <a:pathLst>
                <a:path w="471170" h="534670">
                  <a:moveTo>
                    <a:pt x="471170" y="42774"/>
                  </a:moveTo>
                  <a:cubicBezTo>
                    <a:pt x="471170" y="71289"/>
                    <a:pt x="449182" y="114063"/>
                    <a:pt x="433476" y="121192"/>
                  </a:cubicBezTo>
                  <a:cubicBezTo>
                    <a:pt x="376936" y="153272"/>
                    <a:pt x="310972" y="114063"/>
                    <a:pt x="254432" y="78418"/>
                  </a:cubicBezTo>
                  <a:cubicBezTo>
                    <a:pt x="216738" y="53467"/>
                    <a:pt x="179045" y="32080"/>
                    <a:pt x="150774" y="35645"/>
                  </a:cubicBezTo>
                  <a:cubicBezTo>
                    <a:pt x="157057" y="42774"/>
                    <a:pt x="160198" y="53467"/>
                    <a:pt x="163339" y="60596"/>
                  </a:cubicBezTo>
                  <a:cubicBezTo>
                    <a:pt x="163339" y="60596"/>
                    <a:pt x="163339" y="60596"/>
                    <a:pt x="163339" y="60596"/>
                  </a:cubicBezTo>
                  <a:cubicBezTo>
                    <a:pt x="169621" y="57031"/>
                    <a:pt x="175903" y="57031"/>
                    <a:pt x="182186" y="60596"/>
                  </a:cubicBezTo>
                  <a:cubicBezTo>
                    <a:pt x="191609" y="67725"/>
                    <a:pt x="191609" y="85547"/>
                    <a:pt x="191609" y="96241"/>
                  </a:cubicBezTo>
                  <a:cubicBezTo>
                    <a:pt x="191609" y="106934"/>
                    <a:pt x="191609" y="117627"/>
                    <a:pt x="188468" y="124756"/>
                  </a:cubicBezTo>
                  <a:cubicBezTo>
                    <a:pt x="188468" y="124756"/>
                    <a:pt x="188468" y="124756"/>
                    <a:pt x="188468" y="124756"/>
                  </a:cubicBezTo>
                  <a:cubicBezTo>
                    <a:pt x="188468" y="128321"/>
                    <a:pt x="188468" y="128321"/>
                    <a:pt x="188468" y="128321"/>
                  </a:cubicBezTo>
                  <a:cubicBezTo>
                    <a:pt x="179045" y="135450"/>
                    <a:pt x="163339" y="139014"/>
                    <a:pt x="141351" y="139014"/>
                  </a:cubicBezTo>
                  <a:cubicBezTo>
                    <a:pt x="141351" y="139014"/>
                    <a:pt x="141351" y="139014"/>
                    <a:pt x="141351" y="139014"/>
                  </a:cubicBezTo>
                  <a:cubicBezTo>
                    <a:pt x="141351" y="135450"/>
                    <a:pt x="141351" y="135450"/>
                    <a:pt x="141351" y="135450"/>
                  </a:cubicBezTo>
                  <a:cubicBezTo>
                    <a:pt x="128786" y="121192"/>
                    <a:pt x="125645" y="92676"/>
                    <a:pt x="122504" y="71289"/>
                  </a:cubicBezTo>
                  <a:cubicBezTo>
                    <a:pt x="122504" y="64160"/>
                    <a:pt x="119363" y="57031"/>
                    <a:pt x="119363" y="49903"/>
                  </a:cubicBezTo>
                  <a:cubicBezTo>
                    <a:pt x="65964" y="53467"/>
                    <a:pt x="34552" y="96241"/>
                    <a:pt x="34552" y="167530"/>
                  </a:cubicBezTo>
                  <a:cubicBezTo>
                    <a:pt x="34552" y="185352"/>
                    <a:pt x="37694" y="206739"/>
                    <a:pt x="43976" y="224561"/>
                  </a:cubicBezTo>
                  <a:cubicBezTo>
                    <a:pt x="47117" y="242384"/>
                    <a:pt x="56540" y="256642"/>
                    <a:pt x="69105" y="274464"/>
                  </a:cubicBezTo>
                  <a:cubicBezTo>
                    <a:pt x="81669" y="292286"/>
                    <a:pt x="94234" y="310109"/>
                    <a:pt x="100516" y="331495"/>
                  </a:cubicBezTo>
                  <a:cubicBezTo>
                    <a:pt x="122504" y="395656"/>
                    <a:pt x="113081" y="463381"/>
                    <a:pt x="78528" y="527541"/>
                  </a:cubicBezTo>
                  <a:cubicBezTo>
                    <a:pt x="72246" y="534670"/>
                    <a:pt x="72246" y="534670"/>
                    <a:pt x="72246" y="534670"/>
                  </a:cubicBezTo>
                  <a:cubicBezTo>
                    <a:pt x="72246" y="523977"/>
                    <a:pt x="72246" y="523977"/>
                    <a:pt x="72246" y="523977"/>
                  </a:cubicBezTo>
                  <a:cubicBezTo>
                    <a:pt x="75387" y="513283"/>
                    <a:pt x="78528" y="502590"/>
                    <a:pt x="81669" y="488332"/>
                  </a:cubicBezTo>
                  <a:cubicBezTo>
                    <a:pt x="87952" y="466945"/>
                    <a:pt x="97375" y="438429"/>
                    <a:pt x="97375" y="413478"/>
                  </a:cubicBezTo>
                  <a:cubicBezTo>
                    <a:pt x="97375" y="399220"/>
                    <a:pt x="94234" y="384962"/>
                    <a:pt x="91093" y="374269"/>
                  </a:cubicBezTo>
                  <a:cubicBezTo>
                    <a:pt x="87952" y="370705"/>
                    <a:pt x="81669" y="370705"/>
                    <a:pt x="72246" y="370705"/>
                  </a:cubicBezTo>
                  <a:cubicBezTo>
                    <a:pt x="69105" y="370705"/>
                    <a:pt x="69105" y="370705"/>
                    <a:pt x="69105" y="370705"/>
                  </a:cubicBezTo>
                  <a:cubicBezTo>
                    <a:pt x="69105" y="367140"/>
                    <a:pt x="69105" y="367140"/>
                    <a:pt x="69105" y="367140"/>
                  </a:cubicBezTo>
                  <a:cubicBezTo>
                    <a:pt x="69105" y="360011"/>
                    <a:pt x="75387" y="360011"/>
                    <a:pt x="81669" y="360011"/>
                  </a:cubicBezTo>
                  <a:cubicBezTo>
                    <a:pt x="81669" y="360011"/>
                    <a:pt x="81669" y="360011"/>
                    <a:pt x="81669" y="360011"/>
                  </a:cubicBezTo>
                  <a:cubicBezTo>
                    <a:pt x="78528" y="345753"/>
                    <a:pt x="65964" y="331495"/>
                    <a:pt x="53399" y="313673"/>
                  </a:cubicBezTo>
                  <a:cubicBezTo>
                    <a:pt x="31411" y="288722"/>
                    <a:pt x="6282" y="256642"/>
                    <a:pt x="3141" y="217432"/>
                  </a:cubicBezTo>
                  <a:cubicBezTo>
                    <a:pt x="0" y="206739"/>
                    <a:pt x="0" y="196046"/>
                    <a:pt x="0" y="185352"/>
                  </a:cubicBezTo>
                  <a:cubicBezTo>
                    <a:pt x="0" y="131885"/>
                    <a:pt x="15706" y="85547"/>
                    <a:pt x="40835" y="60596"/>
                  </a:cubicBezTo>
                  <a:cubicBezTo>
                    <a:pt x="62823" y="39209"/>
                    <a:pt x="87952" y="32080"/>
                    <a:pt x="119363" y="35645"/>
                  </a:cubicBezTo>
                  <a:cubicBezTo>
                    <a:pt x="125645" y="35645"/>
                    <a:pt x="128786" y="32080"/>
                    <a:pt x="135069" y="24951"/>
                  </a:cubicBezTo>
                  <a:cubicBezTo>
                    <a:pt x="138210" y="21387"/>
                    <a:pt x="144492" y="17822"/>
                    <a:pt x="150774" y="14258"/>
                  </a:cubicBezTo>
                  <a:cubicBezTo>
                    <a:pt x="194750" y="10693"/>
                    <a:pt x="241867" y="32080"/>
                    <a:pt x="285843" y="57031"/>
                  </a:cubicBezTo>
                  <a:cubicBezTo>
                    <a:pt x="354948" y="89112"/>
                    <a:pt x="411488" y="117627"/>
                    <a:pt x="442900" y="46338"/>
                  </a:cubicBezTo>
                  <a:cubicBezTo>
                    <a:pt x="446041" y="42774"/>
                    <a:pt x="446041" y="39209"/>
                    <a:pt x="446041" y="35645"/>
                  </a:cubicBezTo>
                  <a:cubicBezTo>
                    <a:pt x="446041" y="24951"/>
                    <a:pt x="439759" y="14258"/>
                    <a:pt x="436618" y="7129"/>
                  </a:cubicBezTo>
                  <a:cubicBezTo>
                    <a:pt x="433476" y="0"/>
                    <a:pt x="433476" y="0"/>
                    <a:pt x="433476" y="0"/>
                  </a:cubicBezTo>
                  <a:cubicBezTo>
                    <a:pt x="436618" y="0"/>
                    <a:pt x="436618" y="0"/>
                    <a:pt x="436618" y="0"/>
                  </a:cubicBezTo>
                  <a:cubicBezTo>
                    <a:pt x="458605" y="3564"/>
                    <a:pt x="471170" y="17822"/>
                    <a:pt x="471170" y="42774"/>
                  </a:cubicBezTo>
                  <a:close/>
                  <a:moveTo>
                    <a:pt x="141351" y="32080"/>
                  </a:moveTo>
                  <a:cubicBezTo>
                    <a:pt x="147633" y="32080"/>
                    <a:pt x="147633" y="32080"/>
                    <a:pt x="147633" y="32080"/>
                  </a:cubicBezTo>
                  <a:cubicBezTo>
                    <a:pt x="175903" y="24951"/>
                    <a:pt x="213597" y="46338"/>
                    <a:pt x="257573" y="71289"/>
                  </a:cubicBezTo>
                  <a:cubicBezTo>
                    <a:pt x="314113" y="106934"/>
                    <a:pt x="376936" y="146143"/>
                    <a:pt x="433476" y="117627"/>
                  </a:cubicBezTo>
                  <a:cubicBezTo>
                    <a:pt x="446041" y="110498"/>
                    <a:pt x="464888" y="71289"/>
                    <a:pt x="464888" y="42774"/>
                  </a:cubicBezTo>
                  <a:cubicBezTo>
                    <a:pt x="464888" y="28516"/>
                    <a:pt x="461747" y="10693"/>
                    <a:pt x="442900" y="7129"/>
                  </a:cubicBezTo>
                  <a:cubicBezTo>
                    <a:pt x="446041" y="14258"/>
                    <a:pt x="449182" y="24951"/>
                    <a:pt x="449182" y="35645"/>
                  </a:cubicBezTo>
                  <a:cubicBezTo>
                    <a:pt x="449182" y="39209"/>
                    <a:pt x="449182" y="46338"/>
                    <a:pt x="449182" y="49903"/>
                  </a:cubicBezTo>
                  <a:cubicBezTo>
                    <a:pt x="449182" y="49903"/>
                    <a:pt x="449182" y="49903"/>
                    <a:pt x="449182" y="49903"/>
                  </a:cubicBezTo>
                  <a:cubicBezTo>
                    <a:pt x="414630" y="124756"/>
                    <a:pt x="351807" y="92676"/>
                    <a:pt x="285843" y="60596"/>
                  </a:cubicBezTo>
                  <a:cubicBezTo>
                    <a:pt x="238726" y="39209"/>
                    <a:pt x="194750" y="17822"/>
                    <a:pt x="150774" y="21387"/>
                  </a:cubicBezTo>
                  <a:cubicBezTo>
                    <a:pt x="144492" y="21387"/>
                    <a:pt x="141351" y="24951"/>
                    <a:pt x="138210" y="32080"/>
                  </a:cubicBezTo>
                  <a:cubicBezTo>
                    <a:pt x="131928" y="35645"/>
                    <a:pt x="128786" y="39209"/>
                    <a:pt x="122504" y="42774"/>
                  </a:cubicBezTo>
                  <a:cubicBezTo>
                    <a:pt x="119363" y="42774"/>
                    <a:pt x="119363" y="42774"/>
                    <a:pt x="119363" y="42774"/>
                  </a:cubicBezTo>
                  <a:cubicBezTo>
                    <a:pt x="119363" y="42774"/>
                    <a:pt x="119363" y="42774"/>
                    <a:pt x="119363" y="42774"/>
                  </a:cubicBezTo>
                  <a:cubicBezTo>
                    <a:pt x="91093" y="35645"/>
                    <a:pt x="62823" y="46338"/>
                    <a:pt x="43976" y="64160"/>
                  </a:cubicBezTo>
                  <a:cubicBezTo>
                    <a:pt x="18847" y="89112"/>
                    <a:pt x="6282" y="131885"/>
                    <a:pt x="6282" y="185352"/>
                  </a:cubicBezTo>
                  <a:cubicBezTo>
                    <a:pt x="6282" y="196046"/>
                    <a:pt x="6282" y="206739"/>
                    <a:pt x="6282" y="213868"/>
                  </a:cubicBezTo>
                  <a:cubicBezTo>
                    <a:pt x="12565" y="256642"/>
                    <a:pt x="34552" y="285157"/>
                    <a:pt x="56540" y="310109"/>
                  </a:cubicBezTo>
                  <a:cubicBezTo>
                    <a:pt x="72246" y="327931"/>
                    <a:pt x="84811" y="345753"/>
                    <a:pt x="87952" y="363576"/>
                  </a:cubicBezTo>
                  <a:cubicBezTo>
                    <a:pt x="87952" y="363576"/>
                    <a:pt x="87952" y="363576"/>
                    <a:pt x="87952" y="363576"/>
                  </a:cubicBezTo>
                  <a:cubicBezTo>
                    <a:pt x="84811" y="363576"/>
                    <a:pt x="84811" y="363576"/>
                    <a:pt x="84811" y="363576"/>
                  </a:cubicBezTo>
                  <a:cubicBezTo>
                    <a:pt x="84811" y="363576"/>
                    <a:pt x="84811" y="363576"/>
                    <a:pt x="84811" y="363576"/>
                  </a:cubicBezTo>
                  <a:cubicBezTo>
                    <a:pt x="87952" y="367140"/>
                    <a:pt x="91093" y="367140"/>
                    <a:pt x="94234" y="370705"/>
                  </a:cubicBezTo>
                  <a:cubicBezTo>
                    <a:pt x="97375" y="370705"/>
                    <a:pt x="97375" y="370705"/>
                    <a:pt x="97375" y="370705"/>
                  </a:cubicBezTo>
                  <a:cubicBezTo>
                    <a:pt x="97375" y="370705"/>
                    <a:pt x="97375" y="370705"/>
                    <a:pt x="97375" y="370705"/>
                  </a:cubicBezTo>
                  <a:cubicBezTo>
                    <a:pt x="100516" y="384962"/>
                    <a:pt x="100516" y="399220"/>
                    <a:pt x="100516" y="413478"/>
                  </a:cubicBezTo>
                  <a:cubicBezTo>
                    <a:pt x="100516" y="441994"/>
                    <a:pt x="94234" y="466945"/>
                    <a:pt x="87952" y="491896"/>
                  </a:cubicBezTo>
                  <a:cubicBezTo>
                    <a:pt x="84811" y="499025"/>
                    <a:pt x="81669" y="502590"/>
                    <a:pt x="81669" y="509719"/>
                  </a:cubicBezTo>
                  <a:cubicBezTo>
                    <a:pt x="109940" y="452687"/>
                    <a:pt x="116222" y="392091"/>
                    <a:pt x="97375" y="331495"/>
                  </a:cubicBezTo>
                  <a:cubicBezTo>
                    <a:pt x="87952" y="313673"/>
                    <a:pt x="78528" y="295851"/>
                    <a:pt x="65964" y="278028"/>
                  </a:cubicBezTo>
                  <a:cubicBezTo>
                    <a:pt x="53399" y="260206"/>
                    <a:pt x="43976" y="245948"/>
                    <a:pt x="37694" y="228126"/>
                  </a:cubicBezTo>
                  <a:cubicBezTo>
                    <a:pt x="37694" y="224561"/>
                    <a:pt x="37694" y="220997"/>
                    <a:pt x="34552" y="217432"/>
                  </a:cubicBezTo>
                  <a:cubicBezTo>
                    <a:pt x="40835" y="253077"/>
                    <a:pt x="53399" y="281593"/>
                    <a:pt x="72246" y="299415"/>
                  </a:cubicBezTo>
                  <a:cubicBezTo>
                    <a:pt x="81669" y="306544"/>
                    <a:pt x="81669" y="306544"/>
                    <a:pt x="81669" y="306544"/>
                  </a:cubicBezTo>
                  <a:cubicBezTo>
                    <a:pt x="72246" y="302980"/>
                    <a:pt x="72246" y="302980"/>
                    <a:pt x="72246" y="302980"/>
                  </a:cubicBezTo>
                  <a:cubicBezTo>
                    <a:pt x="31411" y="292286"/>
                    <a:pt x="12565" y="228126"/>
                    <a:pt x="12565" y="174659"/>
                  </a:cubicBezTo>
                  <a:cubicBezTo>
                    <a:pt x="12565" y="121192"/>
                    <a:pt x="28270" y="74854"/>
                    <a:pt x="56540" y="57031"/>
                  </a:cubicBezTo>
                  <a:cubicBezTo>
                    <a:pt x="59682" y="60596"/>
                    <a:pt x="59682" y="60596"/>
                    <a:pt x="59682" y="60596"/>
                  </a:cubicBezTo>
                  <a:cubicBezTo>
                    <a:pt x="47117" y="74854"/>
                    <a:pt x="37694" y="99805"/>
                    <a:pt x="31411" y="131885"/>
                  </a:cubicBezTo>
                  <a:cubicBezTo>
                    <a:pt x="40835" y="78418"/>
                    <a:pt x="72246" y="49903"/>
                    <a:pt x="119363" y="46338"/>
                  </a:cubicBezTo>
                  <a:cubicBezTo>
                    <a:pt x="122504" y="46338"/>
                    <a:pt x="122504" y="46338"/>
                    <a:pt x="122504" y="46338"/>
                  </a:cubicBezTo>
                  <a:cubicBezTo>
                    <a:pt x="122504" y="46338"/>
                    <a:pt x="122504" y="46338"/>
                    <a:pt x="122504" y="46338"/>
                  </a:cubicBezTo>
                  <a:cubicBezTo>
                    <a:pt x="125645" y="53467"/>
                    <a:pt x="125645" y="64160"/>
                    <a:pt x="125645" y="71289"/>
                  </a:cubicBezTo>
                  <a:cubicBezTo>
                    <a:pt x="128786" y="81983"/>
                    <a:pt x="128786" y="92676"/>
                    <a:pt x="131928" y="103370"/>
                  </a:cubicBezTo>
                  <a:cubicBezTo>
                    <a:pt x="131928" y="103370"/>
                    <a:pt x="131928" y="103370"/>
                    <a:pt x="131928" y="103370"/>
                  </a:cubicBezTo>
                  <a:cubicBezTo>
                    <a:pt x="135069" y="99805"/>
                    <a:pt x="138210" y="96241"/>
                    <a:pt x="138210" y="96241"/>
                  </a:cubicBezTo>
                  <a:cubicBezTo>
                    <a:pt x="144492" y="96241"/>
                    <a:pt x="147633" y="99805"/>
                    <a:pt x="150774" y="103370"/>
                  </a:cubicBezTo>
                  <a:cubicBezTo>
                    <a:pt x="157057" y="110498"/>
                    <a:pt x="163339" y="114063"/>
                    <a:pt x="169621" y="110498"/>
                  </a:cubicBezTo>
                  <a:cubicBezTo>
                    <a:pt x="172762" y="110498"/>
                    <a:pt x="172762" y="110498"/>
                    <a:pt x="172762" y="110498"/>
                  </a:cubicBezTo>
                  <a:cubicBezTo>
                    <a:pt x="172762" y="114063"/>
                    <a:pt x="172762" y="114063"/>
                    <a:pt x="172762" y="114063"/>
                  </a:cubicBezTo>
                  <a:cubicBezTo>
                    <a:pt x="169621" y="124756"/>
                    <a:pt x="166480" y="128321"/>
                    <a:pt x="163339" y="131885"/>
                  </a:cubicBezTo>
                  <a:cubicBezTo>
                    <a:pt x="150774" y="135450"/>
                    <a:pt x="135069" y="114063"/>
                    <a:pt x="131928" y="106934"/>
                  </a:cubicBezTo>
                  <a:cubicBezTo>
                    <a:pt x="131928" y="106934"/>
                    <a:pt x="131928" y="106934"/>
                    <a:pt x="131928" y="106934"/>
                  </a:cubicBezTo>
                  <a:cubicBezTo>
                    <a:pt x="135069" y="117627"/>
                    <a:pt x="138210" y="124756"/>
                    <a:pt x="144492" y="131885"/>
                  </a:cubicBezTo>
                  <a:cubicBezTo>
                    <a:pt x="163339" y="135450"/>
                    <a:pt x="175903" y="131885"/>
                    <a:pt x="185327" y="124756"/>
                  </a:cubicBezTo>
                  <a:cubicBezTo>
                    <a:pt x="188468" y="114063"/>
                    <a:pt x="188468" y="106934"/>
                    <a:pt x="188468" y="96241"/>
                  </a:cubicBezTo>
                  <a:cubicBezTo>
                    <a:pt x="188468" y="81983"/>
                    <a:pt x="185327" y="71289"/>
                    <a:pt x="179045" y="64160"/>
                  </a:cubicBezTo>
                  <a:cubicBezTo>
                    <a:pt x="175903" y="64160"/>
                    <a:pt x="172762" y="64160"/>
                    <a:pt x="166480" y="64160"/>
                  </a:cubicBezTo>
                  <a:cubicBezTo>
                    <a:pt x="175903" y="67725"/>
                    <a:pt x="182186" y="78418"/>
                    <a:pt x="182186" y="89112"/>
                  </a:cubicBezTo>
                  <a:cubicBezTo>
                    <a:pt x="182186" y="92676"/>
                    <a:pt x="182186" y="92676"/>
                    <a:pt x="179045" y="96241"/>
                  </a:cubicBezTo>
                  <a:cubicBezTo>
                    <a:pt x="179045" y="96241"/>
                    <a:pt x="179045" y="96241"/>
                    <a:pt x="179045" y="96241"/>
                  </a:cubicBezTo>
                  <a:cubicBezTo>
                    <a:pt x="175903" y="96241"/>
                    <a:pt x="175903" y="96241"/>
                    <a:pt x="175903" y="96241"/>
                  </a:cubicBezTo>
                  <a:cubicBezTo>
                    <a:pt x="166480" y="85547"/>
                    <a:pt x="163339" y="74854"/>
                    <a:pt x="160198" y="67725"/>
                  </a:cubicBezTo>
                  <a:cubicBezTo>
                    <a:pt x="153916" y="64160"/>
                    <a:pt x="153916" y="64160"/>
                    <a:pt x="153916" y="64160"/>
                  </a:cubicBezTo>
                  <a:cubicBezTo>
                    <a:pt x="157057" y="64160"/>
                    <a:pt x="157057" y="64160"/>
                    <a:pt x="157057" y="64160"/>
                  </a:cubicBezTo>
                  <a:cubicBezTo>
                    <a:pt x="157057" y="60596"/>
                    <a:pt x="157057" y="60596"/>
                    <a:pt x="157057" y="60596"/>
                  </a:cubicBezTo>
                  <a:cubicBezTo>
                    <a:pt x="153916" y="53467"/>
                    <a:pt x="153916" y="42774"/>
                    <a:pt x="144492" y="35645"/>
                  </a:cubicBezTo>
                  <a:lnTo>
                    <a:pt x="141351" y="32080"/>
                  </a:lnTo>
                  <a:close/>
                  <a:moveTo>
                    <a:pt x="179045" y="89112"/>
                  </a:moveTo>
                  <a:cubicBezTo>
                    <a:pt x="179045" y="85547"/>
                    <a:pt x="172762" y="74854"/>
                    <a:pt x="166480" y="67725"/>
                  </a:cubicBezTo>
                  <a:cubicBezTo>
                    <a:pt x="166480" y="74854"/>
                    <a:pt x="169621" y="81983"/>
                    <a:pt x="179045" y="89112"/>
                  </a:cubicBezTo>
                  <a:close/>
                  <a:moveTo>
                    <a:pt x="138210" y="103370"/>
                  </a:moveTo>
                  <a:cubicBezTo>
                    <a:pt x="141351" y="114063"/>
                    <a:pt x="153916" y="128321"/>
                    <a:pt x="160198" y="124756"/>
                  </a:cubicBezTo>
                  <a:cubicBezTo>
                    <a:pt x="163339" y="124756"/>
                    <a:pt x="166480" y="121192"/>
                    <a:pt x="166480" y="117627"/>
                  </a:cubicBezTo>
                  <a:cubicBezTo>
                    <a:pt x="160198" y="117627"/>
                    <a:pt x="153916" y="114063"/>
                    <a:pt x="147633" y="106934"/>
                  </a:cubicBezTo>
                  <a:cubicBezTo>
                    <a:pt x="144492" y="106934"/>
                    <a:pt x="141351" y="103370"/>
                    <a:pt x="141351" y="103370"/>
                  </a:cubicBezTo>
                  <a:cubicBezTo>
                    <a:pt x="138210" y="103370"/>
                    <a:pt x="138210" y="103370"/>
                    <a:pt x="138210" y="103370"/>
                  </a:cubicBezTo>
                  <a:close/>
                  <a:moveTo>
                    <a:pt x="15706" y="174659"/>
                  </a:moveTo>
                  <a:cubicBezTo>
                    <a:pt x="15706" y="220997"/>
                    <a:pt x="31411" y="274464"/>
                    <a:pt x="59682" y="292286"/>
                  </a:cubicBezTo>
                  <a:cubicBezTo>
                    <a:pt x="37694" y="263771"/>
                    <a:pt x="25129" y="206739"/>
                    <a:pt x="25129" y="163965"/>
                  </a:cubicBezTo>
                  <a:cubicBezTo>
                    <a:pt x="25129" y="128321"/>
                    <a:pt x="31411" y="99805"/>
                    <a:pt x="40835" y="78418"/>
                  </a:cubicBezTo>
                  <a:cubicBezTo>
                    <a:pt x="25129" y="103370"/>
                    <a:pt x="15706" y="135450"/>
                    <a:pt x="15706" y="174659"/>
                  </a:cubicBezTo>
                  <a:close/>
                  <a:moveTo>
                    <a:pt x="458605" y="64160"/>
                  </a:moveTo>
                  <a:cubicBezTo>
                    <a:pt x="458605" y="64160"/>
                    <a:pt x="458605" y="64160"/>
                    <a:pt x="458605" y="64160"/>
                  </a:cubicBezTo>
                  <a:cubicBezTo>
                    <a:pt x="458605" y="74854"/>
                    <a:pt x="436618" y="110498"/>
                    <a:pt x="420912" y="117627"/>
                  </a:cubicBezTo>
                  <a:cubicBezTo>
                    <a:pt x="420912" y="117627"/>
                    <a:pt x="420912" y="117627"/>
                    <a:pt x="420912" y="117627"/>
                  </a:cubicBezTo>
                  <a:cubicBezTo>
                    <a:pt x="323537" y="124756"/>
                    <a:pt x="266996" y="85547"/>
                    <a:pt x="207315" y="35645"/>
                  </a:cubicBezTo>
                  <a:cubicBezTo>
                    <a:pt x="197891" y="28516"/>
                    <a:pt x="197891" y="28516"/>
                    <a:pt x="197891" y="28516"/>
                  </a:cubicBezTo>
                  <a:cubicBezTo>
                    <a:pt x="210456" y="32080"/>
                    <a:pt x="210456" y="32080"/>
                    <a:pt x="210456" y="32080"/>
                  </a:cubicBezTo>
                  <a:cubicBezTo>
                    <a:pt x="229303" y="35645"/>
                    <a:pt x="251291" y="46338"/>
                    <a:pt x="276420" y="60596"/>
                  </a:cubicBezTo>
                  <a:cubicBezTo>
                    <a:pt x="339242" y="92676"/>
                    <a:pt x="411488" y="128321"/>
                    <a:pt x="452323" y="57031"/>
                  </a:cubicBezTo>
                  <a:cubicBezTo>
                    <a:pt x="455464" y="57031"/>
                    <a:pt x="455464" y="57031"/>
                    <a:pt x="455464" y="57031"/>
                  </a:cubicBezTo>
                  <a:cubicBezTo>
                    <a:pt x="455464" y="57031"/>
                    <a:pt x="455464" y="57031"/>
                    <a:pt x="455464" y="57031"/>
                  </a:cubicBezTo>
                  <a:cubicBezTo>
                    <a:pt x="458605" y="57031"/>
                    <a:pt x="458605" y="57031"/>
                    <a:pt x="458605" y="64160"/>
                  </a:cubicBezTo>
                  <a:close/>
                  <a:moveTo>
                    <a:pt x="417771" y="110498"/>
                  </a:moveTo>
                  <a:cubicBezTo>
                    <a:pt x="433476" y="103370"/>
                    <a:pt x="452323" y="74854"/>
                    <a:pt x="455464" y="64160"/>
                  </a:cubicBezTo>
                  <a:cubicBezTo>
                    <a:pt x="411488" y="131885"/>
                    <a:pt x="339242" y="96241"/>
                    <a:pt x="273279" y="64160"/>
                  </a:cubicBezTo>
                  <a:cubicBezTo>
                    <a:pt x="254432" y="53467"/>
                    <a:pt x="238726" y="46338"/>
                    <a:pt x="223020" y="39209"/>
                  </a:cubicBezTo>
                  <a:cubicBezTo>
                    <a:pt x="276420" y="81983"/>
                    <a:pt x="329819" y="117627"/>
                    <a:pt x="417771" y="110498"/>
                  </a:cubicBezTo>
                  <a:close/>
                  <a:moveTo>
                    <a:pt x="172762" y="106934"/>
                  </a:moveTo>
                  <a:cubicBezTo>
                    <a:pt x="169621" y="106934"/>
                    <a:pt x="169621" y="106934"/>
                    <a:pt x="169621" y="106934"/>
                  </a:cubicBezTo>
                  <a:cubicBezTo>
                    <a:pt x="147633" y="103370"/>
                    <a:pt x="131928" y="89112"/>
                    <a:pt x="131928" y="60596"/>
                  </a:cubicBezTo>
                  <a:cubicBezTo>
                    <a:pt x="131928" y="57031"/>
                    <a:pt x="131928" y="57031"/>
                    <a:pt x="131928" y="57031"/>
                  </a:cubicBezTo>
                  <a:cubicBezTo>
                    <a:pt x="135069" y="57031"/>
                    <a:pt x="135069" y="57031"/>
                    <a:pt x="135069" y="57031"/>
                  </a:cubicBezTo>
                  <a:cubicBezTo>
                    <a:pt x="157057" y="60596"/>
                    <a:pt x="166480" y="81983"/>
                    <a:pt x="172762" y="103370"/>
                  </a:cubicBezTo>
                  <a:lnTo>
                    <a:pt x="172762" y="106934"/>
                  </a:lnTo>
                  <a:close/>
                  <a:moveTo>
                    <a:pt x="135069" y="60596"/>
                  </a:moveTo>
                  <a:cubicBezTo>
                    <a:pt x="138210" y="85547"/>
                    <a:pt x="147633" y="96241"/>
                    <a:pt x="166480" y="99805"/>
                  </a:cubicBezTo>
                  <a:cubicBezTo>
                    <a:pt x="160198" y="81983"/>
                    <a:pt x="153916" y="67725"/>
                    <a:pt x="135069" y="60596"/>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7" name="Formă liberă 49"/>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C8JwAA5wQAAO4qAADJBwAAAAAAACYAAAAIAAAA//////////8="/>
                </a:ext>
              </a:extLst>
            </p:cNvSpPr>
            <p:nvPr/>
          </p:nvSpPr>
          <p:spPr>
            <a:xfrm rot="16200000" flipV="1">
              <a:off x="6484620" y="771525"/>
              <a:ext cx="468630" cy="519430"/>
            </a:xfrm>
            <a:custGeom>
              <a:avLst/>
              <a:gdLst/>
              <a:ahLst/>
              <a:cxnLst/>
              <a:rect l="0" t="0" r="468630" b="519430"/>
              <a:pathLst>
                <a:path w="468630" h="519430">
                  <a:moveTo>
                    <a:pt x="191855" y="60482"/>
                  </a:moveTo>
                  <a:cubicBezTo>
                    <a:pt x="201291" y="60482"/>
                    <a:pt x="210726" y="32020"/>
                    <a:pt x="220162" y="46251"/>
                  </a:cubicBezTo>
                  <a:cubicBezTo>
                    <a:pt x="213871" y="53366"/>
                    <a:pt x="204436" y="60482"/>
                    <a:pt x="210726" y="78270"/>
                  </a:cubicBezTo>
                  <a:cubicBezTo>
                    <a:pt x="245323" y="78270"/>
                    <a:pt x="226452" y="39135"/>
                    <a:pt x="223307" y="28462"/>
                  </a:cubicBezTo>
                  <a:cubicBezTo>
                    <a:pt x="235888" y="14231"/>
                    <a:pt x="254759" y="53366"/>
                    <a:pt x="242178" y="71155"/>
                  </a:cubicBezTo>
                  <a:cubicBezTo>
                    <a:pt x="323952" y="0"/>
                    <a:pt x="452904" y="24904"/>
                    <a:pt x="459194" y="138752"/>
                  </a:cubicBezTo>
                  <a:cubicBezTo>
                    <a:pt x="465485" y="224138"/>
                    <a:pt x="386856" y="281061"/>
                    <a:pt x="393146" y="366447"/>
                  </a:cubicBezTo>
                  <a:cubicBezTo>
                    <a:pt x="408872" y="373563"/>
                    <a:pt x="434033" y="334428"/>
                    <a:pt x="459194" y="352216"/>
                  </a:cubicBezTo>
                  <a:cubicBezTo>
                    <a:pt x="468630" y="370005"/>
                    <a:pt x="462340" y="405582"/>
                    <a:pt x="465485" y="426929"/>
                  </a:cubicBezTo>
                  <a:cubicBezTo>
                    <a:pt x="446614" y="444717"/>
                    <a:pt x="424598" y="434044"/>
                    <a:pt x="405727" y="423371"/>
                  </a:cubicBezTo>
                  <a:cubicBezTo>
                    <a:pt x="405727" y="466064"/>
                    <a:pt x="405727" y="508757"/>
                    <a:pt x="443469" y="508757"/>
                  </a:cubicBezTo>
                  <a:cubicBezTo>
                    <a:pt x="377420" y="519430"/>
                    <a:pt x="393146" y="444717"/>
                    <a:pt x="390001" y="384236"/>
                  </a:cubicBezTo>
                  <a:cubicBezTo>
                    <a:pt x="386856" y="337985"/>
                    <a:pt x="371130" y="313081"/>
                    <a:pt x="380565" y="270388"/>
                  </a:cubicBezTo>
                  <a:cubicBezTo>
                    <a:pt x="393146" y="202791"/>
                    <a:pt x="468630" y="142310"/>
                    <a:pt x="415162" y="64039"/>
                  </a:cubicBezTo>
                  <a:cubicBezTo>
                    <a:pt x="317662" y="17789"/>
                    <a:pt x="239033" y="117405"/>
                    <a:pt x="144678" y="110290"/>
                  </a:cubicBezTo>
                  <a:cubicBezTo>
                    <a:pt x="97500" y="106732"/>
                    <a:pt x="50323" y="56924"/>
                    <a:pt x="0" y="96059"/>
                  </a:cubicBezTo>
                  <a:cubicBezTo>
                    <a:pt x="44032" y="42693"/>
                    <a:pt x="116371" y="81828"/>
                    <a:pt x="188710" y="85386"/>
                  </a:cubicBezTo>
                  <a:cubicBezTo>
                    <a:pt x="195000" y="78270"/>
                    <a:pt x="182420" y="53366"/>
                    <a:pt x="182420" y="39135"/>
                  </a:cubicBezTo>
                  <a:cubicBezTo>
                    <a:pt x="191855" y="35577"/>
                    <a:pt x="201291" y="14231"/>
                    <a:pt x="213871" y="28462"/>
                  </a:cubicBezTo>
                  <a:cubicBezTo>
                    <a:pt x="210726" y="32020"/>
                    <a:pt x="185565" y="32020"/>
                    <a:pt x="191855" y="60482"/>
                  </a:cubicBezTo>
                  <a:close/>
                  <a:moveTo>
                    <a:pt x="182420" y="96059"/>
                  </a:moveTo>
                  <a:cubicBezTo>
                    <a:pt x="154113" y="88943"/>
                    <a:pt x="128952" y="78270"/>
                    <a:pt x="97500" y="88943"/>
                  </a:cubicBezTo>
                  <a:cubicBezTo>
                    <a:pt x="128952" y="92501"/>
                    <a:pt x="154113" y="113848"/>
                    <a:pt x="182420" y="96059"/>
                  </a:cubicBezTo>
                  <a:close/>
                  <a:moveTo>
                    <a:pt x="317662" y="39135"/>
                  </a:moveTo>
                  <a:cubicBezTo>
                    <a:pt x="308226" y="49808"/>
                    <a:pt x="267339" y="53366"/>
                    <a:pt x="276775" y="71155"/>
                  </a:cubicBezTo>
                  <a:cubicBezTo>
                    <a:pt x="283065" y="53366"/>
                    <a:pt x="327097" y="56924"/>
                    <a:pt x="317662" y="39135"/>
                  </a:cubicBezTo>
                  <a:close/>
                  <a:moveTo>
                    <a:pt x="446614" y="113848"/>
                  </a:moveTo>
                  <a:cubicBezTo>
                    <a:pt x="440323" y="103174"/>
                    <a:pt x="434033" y="106732"/>
                    <a:pt x="443469" y="120963"/>
                  </a:cubicBezTo>
                  <a:cubicBezTo>
                    <a:pt x="437178" y="209907"/>
                    <a:pt x="380565" y="238369"/>
                    <a:pt x="383710" y="337985"/>
                  </a:cubicBezTo>
                  <a:cubicBezTo>
                    <a:pt x="399436" y="259715"/>
                    <a:pt x="459194" y="209907"/>
                    <a:pt x="446614" y="113848"/>
                  </a:cubicBezTo>
                  <a:close/>
                  <a:moveTo>
                    <a:pt x="456049" y="423371"/>
                  </a:moveTo>
                  <a:cubicBezTo>
                    <a:pt x="456049" y="402025"/>
                    <a:pt x="456049" y="387794"/>
                    <a:pt x="446614" y="377120"/>
                  </a:cubicBezTo>
                  <a:cubicBezTo>
                    <a:pt x="437178" y="377120"/>
                    <a:pt x="424598" y="377120"/>
                    <a:pt x="415162" y="377120"/>
                  </a:cubicBezTo>
                  <a:cubicBezTo>
                    <a:pt x="396291" y="402025"/>
                    <a:pt x="421452" y="430487"/>
                    <a:pt x="456049" y="423371"/>
                  </a:cubicBezTo>
                  <a:close/>
                  <a:moveTo>
                    <a:pt x="459194" y="366447"/>
                  </a:moveTo>
                  <a:cubicBezTo>
                    <a:pt x="446614" y="355774"/>
                    <a:pt x="430888" y="355774"/>
                    <a:pt x="421452" y="366447"/>
                  </a:cubicBezTo>
                  <a:cubicBezTo>
                    <a:pt x="437178" y="359332"/>
                    <a:pt x="452904" y="380678"/>
                    <a:pt x="459194" y="366447"/>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6" name="Formă liberă 50"/>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DIJwAA5wQAAMoqAADJBwAAAAAAACYAAAAIAAAA//////////8="/>
                </a:ext>
              </a:extLst>
            </p:cNvSpPr>
            <p:nvPr/>
          </p:nvSpPr>
          <p:spPr>
            <a:xfrm rot="16200000" flipV="1">
              <a:off x="6477000" y="786765"/>
              <a:ext cx="468630" cy="488950"/>
            </a:xfrm>
            <a:custGeom>
              <a:avLst/>
              <a:gdLst/>
              <a:ahLst/>
              <a:cxnLst/>
              <a:rect l="0" t="0" r="468630" b="488950"/>
              <a:pathLst>
                <a:path w="468630" h="488950">
                  <a:moveTo>
                    <a:pt x="204436" y="0"/>
                  </a:moveTo>
                  <a:cubicBezTo>
                    <a:pt x="207581" y="0"/>
                    <a:pt x="213871" y="3543"/>
                    <a:pt x="217017" y="7086"/>
                  </a:cubicBezTo>
                  <a:cubicBezTo>
                    <a:pt x="217017" y="7086"/>
                    <a:pt x="217017" y="7086"/>
                    <a:pt x="217017" y="7086"/>
                  </a:cubicBezTo>
                  <a:cubicBezTo>
                    <a:pt x="217017" y="10629"/>
                    <a:pt x="217017" y="10629"/>
                    <a:pt x="217017" y="10629"/>
                  </a:cubicBezTo>
                  <a:cubicBezTo>
                    <a:pt x="213871" y="10629"/>
                    <a:pt x="213871" y="10629"/>
                    <a:pt x="210726" y="14172"/>
                  </a:cubicBezTo>
                  <a:cubicBezTo>
                    <a:pt x="204436" y="14172"/>
                    <a:pt x="198146" y="14172"/>
                    <a:pt x="195000" y="21259"/>
                  </a:cubicBezTo>
                  <a:cubicBezTo>
                    <a:pt x="195000" y="24802"/>
                    <a:pt x="191855" y="28345"/>
                    <a:pt x="195000" y="35431"/>
                  </a:cubicBezTo>
                  <a:cubicBezTo>
                    <a:pt x="198146" y="31888"/>
                    <a:pt x="198146" y="28345"/>
                    <a:pt x="201291" y="24802"/>
                  </a:cubicBezTo>
                  <a:cubicBezTo>
                    <a:pt x="207581" y="21259"/>
                    <a:pt x="210726" y="17716"/>
                    <a:pt x="213871" y="17716"/>
                  </a:cubicBezTo>
                  <a:cubicBezTo>
                    <a:pt x="217017" y="17716"/>
                    <a:pt x="220162" y="17716"/>
                    <a:pt x="220162" y="21259"/>
                  </a:cubicBezTo>
                  <a:cubicBezTo>
                    <a:pt x="223307" y="21259"/>
                    <a:pt x="223307" y="21259"/>
                    <a:pt x="223307" y="21259"/>
                  </a:cubicBezTo>
                  <a:cubicBezTo>
                    <a:pt x="220162" y="24802"/>
                    <a:pt x="220162" y="24802"/>
                    <a:pt x="220162" y="24802"/>
                  </a:cubicBezTo>
                  <a:cubicBezTo>
                    <a:pt x="220162" y="28345"/>
                    <a:pt x="217017" y="28345"/>
                    <a:pt x="217017" y="31888"/>
                  </a:cubicBezTo>
                  <a:cubicBezTo>
                    <a:pt x="213871" y="38974"/>
                    <a:pt x="210726" y="42517"/>
                    <a:pt x="210726" y="56690"/>
                  </a:cubicBezTo>
                  <a:cubicBezTo>
                    <a:pt x="220162" y="56690"/>
                    <a:pt x="223307" y="53147"/>
                    <a:pt x="226452" y="49604"/>
                  </a:cubicBezTo>
                  <a:cubicBezTo>
                    <a:pt x="232742" y="38974"/>
                    <a:pt x="223307" y="17716"/>
                    <a:pt x="220162" y="10629"/>
                  </a:cubicBezTo>
                  <a:cubicBezTo>
                    <a:pt x="220162" y="7086"/>
                    <a:pt x="220162" y="7086"/>
                    <a:pt x="220162" y="7086"/>
                  </a:cubicBezTo>
                  <a:cubicBezTo>
                    <a:pt x="223307" y="7086"/>
                    <a:pt x="223307" y="7086"/>
                    <a:pt x="223307" y="7086"/>
                  </a:cubicBezTo>
                  <a:cubicBezTo>
                    <a:pt x="223307" y="3543"/>
                    <a:pt x="226452" y="3543"/>
                    <a:pt x="229597" y="3543"/>
                  </a:cubicBezTo>
                  <a:cubicBezTo>
                    <a:pt x="229597" y="3543"/>
                    <a:pt x="229597" y="3543"/>
                    <a:pt x="229597" y="3543"/>
                  </a:cubicBezTo>
                  <a:cubicBezTo>
                    <a:pt x="235888" y="3543"/>
                    <a:pt x="242178" y="10629"/>
                    <a:pt x="245323" y="17716"/>
                  </a:cubicBezTo>
                  <a:cubicBezTo>
                    <a:pt x="248468" y="24802"/>
                    <a:pt x="248468" y="31888"/>
                    <a:pt x="248468" y="38974"/>
                  </a:cubicBezTo>
                  <a:cubicBezTo>
                    <a:pt x="276775" y="17716"/>
                    <a:pt x="311372" y="7086"/>
                    <a:pt x="345968" y="7086"/>
                  </a:cubicBezTo>
                  <a:cubicBezTo>
                    <a:pt x="412017" y="7086"/>
                    <a:pt x="456049" y="49604"/>
                    <a:pt x="462340" y="116923"/>
                  </a:cubicBezTo>
                  <a:cubicBezTo>
                    <a:pt x="465485" y="159440"/>
                    <a:pt x="446614" y="194871"/>
                    <a:pt x="430888" y="230303"/>
                  </a:cubicBezTo>
                  <a:cubicBezTo>
                    <a:pt x="412017" y="265734"/>
                    <a:pt x="393146" y="301165"/>
                    <a:pt x="396291" y="343682"/>
                  </a:cubicBezTo>
                  <a:cubicBezTo>
                    <a:pt x="399436" y="343682"/>
                    <a:pt x="408872" y="340139"/>
                    <a:pt x="415162" y="336596"/>
                  </a:cubicBezTo>
                  <a:cubicBezTo>
                    <a:pt x="424598" y="329510"/>
                    <a:pt x="434033" y="322424"/>
                    <a:pt x="446614" y="322424"/>
                  </a:cubicBezTo>
                  <a:cubicBezTo>
                    <a:pt x="452904" y="322424"/>
                    <a:pt x="456049" y="325967"/>
                    <a:pt x="462340" y="329510"/>
                  </a:cubicBezTo>
                  <a:cubicBezTo>
                    <a:pt x="462340" y="329510"/>
                    <a:pt x="462340" y="329510"/>
                    <a:pt x="462340" y="329510"/>
                  </a:cubicBezTo>
                  <a:cubicBezTo>
                    <a:pt x="468630" y="340139"/>
                    <a:pt x="468630" y="357855"/>
                    <a:pt x="468630" y="375570"/>
                  </a:cubicBezTo>
                  <a:cubicBezTo>
                    <a:pt x="465485" y="386200"/>
                    <a:pt x="465485" y="396829"/>
                    <a:pt x="468630" y="403915"/>
                  </a:cubicBezTo>
                  <a:cubicBezTo>
                    <a:pt x="468630" y="407458"/>
                    <a:pt x="468630" y="407458"/>
                    <a:pt x="468630" y="407458"/>
                  </a:cubicBezTo>
                  <a:cubicBezTo>
                    <a:pt x="465485" y="407458"/>
                    <a:pt x="465485" y="407458"/>
                    <a:pt x="465485" y="407458"/>
                  </a:cubicBezTo>
                  <a:cubicBezTo>
                    <a:pt x="459194" y="414545"/>
                    <a:pt x="449759" y="418088"/>
                    <a:pt x="443469" y="418088"/>
                  </a:cubicBezTo>
                  <a:cubicBezTo>
                    <a:pt x="430888" y="418088"/>
                    <a:pt x="421452" y="411001"/>
                    <a:pt x="408872" y="403915"/>
                  </a:cubicBezTo>
                  <a:cubicBezTo>
                    <a:pt x="408872" y="407458"/>
                    <a:pt x="408872" y="407458"/>
                    <a:pt x="408872" y="407458"/>
                  </a:cubicBezTo>
                  <a:cubicBezTo>
                    <a:pt x="408872" y="446433"/>
                    <a:pt x="408872" y="481864"/>
                    <a:pt x="443469" y="481864"/>
                  </a:cubicBezTo>
                  <a:cubicBezTo>
                    <a:pt x="443469" y="488950"/>
                    <a:pt x="443469" y="488950"/>
                    <a:pt x="443469" y="488950"/>
                  </a:cubicBezTo>
                  <a:cubicBezTo>
                    <a:pt x="437178" y="488950"/>
                    <a:pt x="434033" y="488950"/>
                    <a:pt x="430888" y="488950"/>
                  </a:cubicBezTo>
                  <a:cubicBezTo>
                    <a:pt x="386856" y="488950"/>
                    <a:pt x="386856" y="442889"/>
                    <a:pt x="386856" y="396829"/>
                  </a:cubicBezTo>
                  <a:cubicBezTo>
                    <a:pt x="386856" y="382657"/>
                    <a:pt x="386856" y="372027"/>
                    <a:pt x="386856" y="361398"/>
                  </a:cubicBezTo>
                  <a:cubicBezTo>
                    <a:pt x="386856" y="350768"/>
                    <a:pt x="383710" y="340139"/>
                    <a:pt x="383710" y="333053"/>
                  </a:cubicBezTo>
                  <a:cubicBezTo>
                    <a:pt x="383710" y="333053"/>
                    <a:pt x="383710" y="333053"/>
                    <a:pt x="383710" y="333053"/>
                  </a:cubicBezTo>
                  <a:cubicBezTo>
                    <a:pt x="383710" y="329510"/>
                    <a:pt x="383710" y="329510"/>
                    <a:pt x="383710" y="329510"/>
                  </a:cubicBezTo>
                  <a:cubicBezTo>
                    <a:pt x="380565" y="325967"/>
                    <a:pt x="380565" y="322424"/>
                    <a:pt x="380565" y="318880"/>
                  </a:cubicBezTo>
                  <a:cubicBezTo>
                    <a:pt x="377420" y="297622"/>
                    <a:pt x="371130" y="276363"/>
                    <a:pt x="377420" y="248018"/>
                  </a:cubicBezTo>
                  <a:cubicBezTo>
                    <a:pt x="383710" y="226759"/>
                    <a:pt x="393146" y="201958"/>
                    <a:pt x="405727" y="180699"/>
                  </a:cubicBezTo>
                  <a:cubicBezTo>
                    <a:pt x="427743" y="138182"/>
                    <a:pt x="449759" y="95664"/>
                    <a:pt x="415162" y="46061"/>
                  </a:cubicBezTo>
                  <a:cubicBezTo>
                    <a:pt x="396291" y="38974"/>
                    <a:pt x="380565" y="35431"/>
                    <a:pt x="361694" y="35431"/>
                  </a:cubicBezTo>
                  <a:cubicBezTo>
                    <a:pt x="327097" y="35431"/>
                    <a:pt x="292501" y="49604"/>
                    <a:pt x="261049" y="63776"/>
                  </a:cubicBezTo>
                  <a:cubicBezTo>
                    <a:pt x="226452" y="77949"/>
                    <a:pt x="191855" y="92121"/>
                    <a:pt x="154113" y="92121"/>
                  </a:cubicBezTo>
                  <a:cubicBezTo>
                    <a:pt x="150968" y="92121"/>
                    <a:pt x="147823" y="92121"/>
                    <a:pt x="141533" y="92121"/>
                  </a:cubicBezTo>
                  <a:cubicBezTo>
                    <a:pt x="125807" y="88578"/>
                    <a:pt x="110081" y="81492"/>
                    <a:pt x="94355" y="77949"/>
                  </a:cubicBezTo>
                  <a:cubicBezTo>
                    <a:pt x="78629" y="67319"/>
                    <a:pt x="59758" y="60233"/>
                    <a:pt x="40887" y="60233"/>
                  </a:cubicBezTo>
                  <a:cubicBezTo>
                    <a:pt x="28307" y="60233"/>
                    <a:pt x="12581" y="67319"/>
                    <a:pt x="3145" y="74405"/>
                  </a:cubicBezTo>
                  <a:cubicBezTo>
                    <a:pt x="0" y="70862"/>
                    <a:pt x="0" y="70862"/>
                    <a:pt x="0" y="70862"/>
                  </a:cubicBezTo>
                  <a:cubicBezTo>
                    <a:pt x="15726" y="53147"/>
                    <a:pt x="34597" y="46061"/>
                    <a:pt x="62903" y="46061"/>
                  </a:cubicBezTo>
                  <a:cubicBezTo>
                    <a:pt x="62903" y="46061"/>
                    <a:pt x="62903" y="46061"/>
                    <a:pt x="62903" y="46061"/>
                  </a:cubicBezTo>
                  <a:cubicBezTo>
                    <a:pt x="81774" y="46061"/>
                    <a:pt x="103791" y="49604"/>
                    <a:pt x="122662" y="53147"/>
                  </a:cubicBezTo>
                  <a:cubicBezTo>
                    <a:pt x="144678" y="56690"/>
                    <a:pt x="166694" y="60233"/>
                    <a:pt x="185565" y="60233"/>
                  </a:cubicBezTo>
                  <a:cubicBezTo>
                    <a:pt x="191855" y="56690"/>
                    <a:pt x="188710" y="46061"/>
                    <a:pt x="185565" y="35431"/>
                  </a:cubicBezTo>
                  <a:cubicBezTo>
                    <a:pt x="182420" y="28345"/>
                    <a:pt x="182420" y="24802"/>
                    <a:pt x="182420" y="17716"/>
                  </a:cubicBezTo>
                  <a:cubicBezTo>
                    <a:pt x="182420" y="17716"/>
                    <a:pt x="182420" y="17716"/>
                    <a:pt x="182420" y="17716"/>
                  </a:cubicBezTo>
                  <a:cubicBezTo>
                    <a:pt x="182420" y="14172"/>
                    <a:pt x="182420" y="14172"/>
                    <a:pt x="182420" y="14172"/>
                  </a:cubicBezTo>
                  <a:cubicBezTo>
                    <a:pt x="185565" y="14172"/>
                    <a:pt x="185565" y="10629"/>
                    <a:pt x="188710" y="10629"/>
                  </a:cubicBezTo>
                  <a:cubicBezTo>
                    <a:pt x="195000" y="3543"/>
                    <a:pt x="198146" y="0"/>
                    <a:pt x="204436" y="0"/>
                  </a:cubicBezTo>
                  <a:close/>
                  <a:moveTo>
                    <a:pt x="210726" y="7086"/>
                  </a:moveTo>
                  <a:cubicBezTo>
                    <a:pt x="204436" y="3543"/>
                    <a:pt x="198146" y="7086"/>
                    <a:pt x="191855" y="14172"/>
                  </a:cubicBezTo>
                  <a:cubicBezTo>
                    <a:pt x="188710" y="14172"/>
                    <a:pt x="188710" y="17716"/>
                    <a:pt x="185565" y="17716"/>
                  </a:cubicBezTo>
                  <a:cubicBezTo>
                    <a:pt x="185565" y="24802"/>
                    <a:pt x="188710" y="28345"/>
                    <a:pt x="188710" y="35431"/>
                  </a:cubicBezTo>
                  <a:cubicBezTo>
                    <a:pt x="188710" y="35431"/>
                    <a:pt x="188710" y="35431"/>
                    <a:pt x="188710" y="35431"/>
                  </a:cubicBezTo>
                  <a:cubicBezTo>
                    <a:pt x="188710" y="28345"/>
                    <a:pt x="188710" y="24802"/>
                    <a:pt x="191855" y="17716"/>
                  </a:cubicBezTo>
                  <a:cubicBezTo>
                    <a:pt x="195000" y="10629"/>
                    <a:pt x="204436" y="10629"/>
                    <a:pt x="207581" y="7086"/>
                  </a:cubicBezTo>
                  <a:cubicBezTo>
                    <a:pt x="207581" y="7086"/>
                    <a:pt x="210726" y="7086"/>
                    <a:pt x="210726" y="7086"/>
                  </a:cubicBezTo>
                  <a:close/>
                  <a:moveTo>
                    <a:pt x="242178" y="49604"/>
                  </a:moveTo>
                  <a:cubicBezTo>
                    <a:pt x="239033" y="46061"/>
                    <a:pt x="239033" y="46061"/>
                    <a:pt x="239033" y="46061"/>
                  </a:cubicBezTo>
                  <a:cubicBezTo>
                    <a:pt x="245323" y="38974"/>
                    <a:pt x="245323" y="28345"/>
                    <a:pt x="242178" y="21259"/>
                  </a:cubicBezTo>
                  <a:cubicBezTo>
                    <a:pt x="235888" y="10629"/>
                    <a:pt x="229597" y="3543"/>
                    <a:pt x="226452" y="7086"/>
                  </a:cubicBezTo>
                  <a:cubicBezTo>
                    <a:pt x="229597" y="17716"/>
                    <a:pt x="239033" y="38974"/>
                    <a:pt x="229597" y="53147"/>
                  </a:cubicBezTo>
                  <a:cubicBezTo>
                    <a:pt x="226452" y="56690"/>
                    <a:pt x="220162" y="60233"/>
                    <a:pt x="210726" y="60233"/>
                  </a:cubicBezTo>
                  <a:cubicBezTo>
                    <a:pt x="207581" y="60233"/>
                    <a:pt x="207581" y="60233"/>
                    <a:pt x="207581" y="60233"/>
                  </a:cubicBezTo>
                  <a:cubicBezTo>
                    <a:pt x="207581" y="60233"/>
                    <a:pt x="207581" y="60233"/>
                    <a:pt x="207581" y="60233"/>
                  </a:cubicBezTo>
                  <a:cubicBezTo>
                    <a:pt x="204436" y="42517"/>
                    <a:pt x="207581" y="35431"/>
                    <a:pt x="213871" y="28345"/>
                  </a:cubicBezTo>
                  <a:cubicBezTo>
                    <a:pt x="213871" y="28345"/>
                    <a:pt x="213871" y="24802"/>
                    <a:pt x="217017" y="24802"/>
                  </a:cubicBezTo>
                  <a:cubicBezTo>
                    <a:pt x="217017" y="21259"/>
                    <a:pt x="213871" y="21259"/>
                    <a:pt x="213871" y="21259"/>
                  </a:cubicBezTo>
                  <a:cubicBezTo>
                    <a:pt x="210726" y="21259"/>
                    <a:pt x="207581" y="24802"/>
                    <a:pt x="204436" y="28345"/>
                  </a:cubicBezTo>
                  <a:cubicBezTo>
                    <a:pt x="201291" y="35431"/>
                    <a:pt x="198146" y="38974"/>
                    <a:pt x="191855" y="42517"/>
                  </a:cubicBezTo>
                  <a:cubicBezTo>
                    <a:pt x="191855" y="42517"/>
                    <a:pt x="191855" y="42517"/>
                    <a:pt x="191855" y="42517"/>
                  </a:cubicBezTo>
                  <a:cubicBezTo>
                    <a:pt x="191855" y="49604"/>
                    <a:pt x="195000" y="60233"/>
                    <a:pt x="188710" y="63776"/>
                  </a:cubicBezTo>
                  <a:cubicBezTo>
                    <a:pt x="188710" y="67319"/>
                    <a:pt x="188710" y="67319"/>
                    <a:pt x="188710" y="67319"/>
                  </a:cubicBezTo>
                  <a:cubicBezTo>
                    <a:pt x="188710" y="67319"/>
                    <a:pt x="188710" y="67319"/>
                    <a:pt x="188710" y="67319"/>
                  </a:cubicBezTo>
                  <a:cubicBezTo>
                    <a:pt x="166694" y="63776"/>
                    <a:pt x="144678" y="60233"/>
                    <a:pt x="122662" y="56690"/>
                  </a:cubicBezTo>
                  <a:cubicBezTo>
                    <a:pt x="100645" y="53147"/>
                    <a:pt x="81774" y="49604"/>
                    <a:pt x="62903" y="49604"/>
                  </a:cubicBezTo>
                  <a:cubicBezTo>
                    <a:pt x="62903" y="49604"/>
                    <a:pt x="62903" y="49604"/>
                    <a:pt x="62903" y="49604"/>
                  </a:cubicBezTo>
                  <a:cubicBezTo>
                    <a:pt x="47178" y="49604"/>
                    <a:pt x="34597" y="53147"/>
                    <a:pt x="22016" y="60233"/>
                  </a:cubicBezTo>
                  <a:cubicBezTo>
                    <a:pt x="28307" y="56690"/>
                    <a:pt x="34597" y="56690"/>
                    <a:pt x="40887" y="56690"/>
                  </a:cubicBezTo>
                  <a:cubicBezTo>
                    <a:pt x="56613" y="56690"/>
                    <a:pt x="75484" y="63776"/>
                    <a:pt x="91210" y="67319"/>
                  </a:cubicBezTo>
                  <a:cubicBezTo>
                    <a:pt x="97500" y="67319"/>
                    <a:pt x="97500" y="67319"/>
                    <a:pt x="97500" y="67319"/>
                  </a:cubicBezTo>
                  <a:cubicBezTo>
                    <a:pt x="106936" y="63776"/>
                    <a:pt x="116371" y="60233"/>
                    <a:pt x="125807" y="60233"/>
                  </a:cubicBezTo>
                  <a:cubicBezTo>
                    <a:pt x="125807" y="60233"/>
                    <a:pt x="125807" y="60233"/>
                    <a:pt x="125807" y="60233"/>
                  </a:cubicBezTo>
                  <a:cubicBezTo>
                    <a:pt x="141533" y="60233"/>
                    <a:pt x="154113" y="63776"/>
                    <a:pt x="169839" y="67319"/>
                  </a:cubicBezTo>
                  <a:cubicBezTo>
                    <a:pt x="172984" y="67319"/>
                    <a:pt x="179275" y="70862"/>
                    <a:pt x="182420" y="70862"/>
                  </a:cubicBezTo>
                  <a:cubicBezTo>
                    <a:pt x="188710" y="70862"/>
                    <a:pt x="188710" y="70862"/>
                    <a:pt x="188710" y="70862"/>
                  </a:cubicBezTo>
                  <a:cubicBezTo>
                    <a:pt x="185565" y="74405"/>
                    <a:pt x="185565" y="74405"/>
                    <a:pt x="185565" y="74405"/>
                  </a:cubicBezTo>
                  <a:cubicBezTo>
                    <a:pt x="176129" y="81492"/>
                    <a:pt x="166694" y="85035"/>
                    <a:pt x="157258" y="85035"/>
                  </a:cubicBezTo>
                  <a:cubicBezTo>
                    <a:pt x="147823" y="85035"/>
                    <a:pt x="135242" y="81492"/>
                    <a:pt x="125807" y="77949"/>
                  </a:cubicBezTo>
                  <a:cubicBezTo>
                    <a:pt x="116371" y="74405"/>
                    <a:pt x="106936" y="70862"/>
                    <a:pt x="97500" y="70862"/>
                  </a:cubicBezTo>
                  <a:cubicBezTo>
                    <a:pt x="94355" y="70862"/>
                    <a:pt x="94355" y="70862"/>
                    <a:pt x="94355" y="70862"/>
                  </a:cubicBezTo>
                  <a:cubicBezTo>
                    <a:pt x="94355" y="70862"/>
                    <a:pt x="97500" y="70862"/>
                    <a:pt x="97500" y="70862"/>
                  </a:cubicBezTo>
                  <a:cubicBezTo>
                    <a:pt x="113226" y="77949"/>
                    <a:pt x="128952" y="85035"/>
                    <a:pt x="144678" y="85035"/>
                  </a:cubicBezTo>
                  <a:cubicBezTo>
                    <a:pt x="147823" y="85035"/>
                    <a:pt x="150968" y="85035"/>
                    <a:pt x="154113" y="85035"/>
                  </a:cubicBezTo>
                  <a:cubicBezTo>
                    <a:pt x="191855" y="85035"/>
                    <a:pt x="226452" y="70862"/>
                    <a:pt x="257904" y="56690"/>
                  </a:cubicBezTo>
                  <a:cubicBezTo>
                    <a:pt x="264194" y="56690"/>
                    <a:pt x="270484" y="53147"/>
                    <a:pt x="276775" y="49604"/>
                  </a:cubicBezTo>
                  <a:cubicBezTo>
                    <a:pt x="276775" y="49604"/>
                    <a:pt x="276775" y="49604"/>
                    <a:pt x="276775" y="49604"/>
                  </a:cubicBezTo>
                  <a:cubicBezTo>
                    <a:pt x="273630" y="46061"/>
                    <a:pt x="273630" y="42517"/>
                    <a:pt x="273630" y="42517"/>
                  </a:cubicBezTo>
                  <a:cubicBezTo>
                    <a:pt x="276775" y="35431"/>
                    <a:pt x="286210" y="31888"/>
                    <a:pt x="295646" y="24802"/>
                  </a:cubicBezTo>
                  <a:cubicBezTo>
                    <a:pt x="305081" y="24802"/>
                    <a:pt x="311372" y="21259"/>
                    <a:pt x="314517" y="17716"/>
                  </a:cubicBezTo>
                  <a:cubicBezTo>
                    <a:pt x="317662" y="14172"/>
                    <a:pt x="317662" y="14172"/>
                    <a:pt x="317662" y="14172"/>
                  </a:cubicBezTo>
                  <a:cubicBezTo>
                    <a:pt x="289355" y="21259"/>
                    <a:pt x="264194" y="31888"/>
                    <a:pt x="242178" y="49604"/>
                  </a:cubicBezTo>
                  <a:close/>
                  <a:moveTo>
                    <a:pt x="396291" y="347225"/>
                  </a:moveTo>
                  <a:cubicBezTo>
                    <a:pt x="396291" y="347225"/>
                    <a:pt x="393146" y="347225"/>
                    <a:pt x="393146" y="347225"/>
                  </a:cubicBezTo>
                  <a:cubicBezTo>
                    <a:pt x="390001" y="347225"/>
                    <a:pt x="390001" y="347225"/>
                    <a:pt x="390001" y="347225"/>
                  </a:cubicBezTo>
                  <a:cubicBezTo>
                    <a:pt x="390001" y="343682"/>
                    <a:pt x="390001" y="343682"/>
                    <a:pt x="390001" y="343682"/>
                  </a:cubicBezTo>
                  <a:cubicBezTo>
                    <a:pt x="386856" y="301165"/>
                    <a:pt x="405727" y="262191"/>
                    <a:pt x="424598" y="226759"/>
                  </a:cubicBezTo>
                  <a:cubicBezTo>
                    <a:pt x="443469" y="191328"/>
                    <a:pt x="462340" y="159440"/>
                    <a:pt x="459194" y="120466"/>
                  </a:cubicBezTo>
                  <a:cubicBezTo>
                    <a:pt x="452904" y="53147"/>
                    <a:pt x="408872" y="14172"/>
                    <a:pt x="345968" y="14172"/>
                  </a:cubicBezTo>
                  <a:cubicBezTo>
                    <a:pt x="336533" y="14172"/>
                    <a:pt x="327097" y="14172"/>
                    <a:pt x="317662" y="14172"/>
                  </a:cubicBezTo>
                  <a:cubicBezTo>
                    <a:pt x="320807" y="17716"/>
                    <a:pt x="320807" y="17716"/>
                    <a:pt x="320807" y="17716"/>
                  </a:cubicBezTo>
                  <a:cubicBezTo>
                    <a:pt x="320807" y="21259"/>
                    <a:pt x="320807" y="21259"/>
                    <a:pt x="320807" y="24802"/>
                  </a:cubicBezTo>
                  <a:cubicBezTo>
                    <a:pt x="317662" y="31888"/>
                    <a:pt x="311372" y="35431"/>
                    <a:pt x="301936" y="38974"/>
                  </a:cubicBezTo>
                  <a:cubicBezTo>
                    <a:pt x="292501" y="38974"/>
                    <a:pt x="283065" y="42517"/>
                    <a:pt x="279920" y="49604"/>
                  </a:cubicBezTo>
                  <a:cubicBezTo>
                    <a:pt x="305081" y="38974"/>
                    <a:pt x="333388" y="28345"/>
                    <a:pt x="361694" y="28345"/>
                  </a:cubicBezTo>
                  <a:cubicBezTo>
                    <a:pt x="380565" y="28345"/>
                    <a:pt x="399436" y="31888"/>
                    <a:pt x="415162" y="42517"/>
                  </a:cubicBezTo>
                  <a:cubicBezTo>
                    <a:pt x="418307" y="42517"/>
                    <a:pt x="418307" y="42517"/>
                    <a:pt x="418307" y="42517"/>
                  </a:cubicBezTo>
                  <a:cubicBezTo>
                    <a:pt x="418307" y="42517"/>
                    <a:pt x="418307" y="42517"/>
                    <a:pt x="418307" y="42517"/>
                  </a:cubicBezTo>
                  <a:cubicBezTo>
                    <a:pt x="456049" y="95664"/>
                    <a:pt x="430888" y="141725"/>
                    <a:pt x="408872" y="184242"/>
                  </a:cubicBezTo>
                  <a:cubicBezTo>
                    <a:pt x="396291" y="205501"/>
                    <a:pt x="386856" y="226759"/>
                    <a:pt x="383710" y="251561"/>
                  </a:cubicBezTo>
                  <a:cubicBezTo>
                    <a:pt x="377420" y="269277"/>
                    <a:pt x="380565" y="283449"/>
                    <a:pt x="380565" y="297622"/>
                  </a:cubicBezTo>
                  <a:cubicBezTo>
                    <a:pt x="383710" y="255104"/>
                    <a:pt x="396291" y="223216"/>
                    <a:pt x="412017" y="194871"/>
                  </a:cubicBezTo>
                  <a:cubicBezTo>
                    <a:pt x="424598" y="166526"/>
                    <a:pt x="437178" y="138182"/>
                    <a:pt x="440323" y="99207"/>
                  </a:cubicBezTo>
                  <a:cubicBezTo>
                    <a:pt x="437178" y="95664"/>
                    <a:pt x="434033" y="88578"/>
                    <a:pt x="437178" y="85035"/>
                  </a:cubicBezTo>
                  <a:cubicBezTo>
                    <a:pt x="437178" y="85035"/>
                    <a:pt x="437178" y="85035"/>
                    <a:pt x="440323" y="85035"/>
                  </a:cubicBezTo>
                  <a:cubicBezTo>
                    <a:pt x="440323" y="85035"/>
                    <a:pt x="440323" y="85035"/>
                    <a:pt x="440323" y="85035"/>
                  </a:cubicBezTo>
                  <a:cubicBezTo>
                    <a:pt x="443469" y="85035"/>
                    <a:pt x="446614" y="85035"/>
                    <a:pt x="449759" y="92121"/>
                  </a:cubicBezTo>
                  <a:cubicBezTo>
                    <a:pt x="449759" y="92121"/>
                    <a:pt x="449759" y="92121"/>
                    <a:pt x="449759" y="92121"/>
                  </a:cubicBezTo>
                  <a:cubicBezTo>
                    <a:pt x="456049" y="152354"/>
                    <a:pt x="437178" y="194871"/>
                    <a:pt x="418307" y="233846"/>
                  </a:cubicBezTo>
                  <a:cubicBezTo>
                    <a:pt x="405727" y="258647"/>
                    <a:pt x="393146" y="286992"/>
                    <a:pt x="386856" y="315337"/>
                  </a:cubicBezTo>
                  <a:cubicBezTo>
                    <a:pt x="386856" y="318880"/>
                    <a:pt x="386856" y="318880"/>
                    <a:pt x="386856" y="318880"/>
                  </a:cubicBezTo>
                  <a:cubicBezTo>
                    <a:pt x="386856" y="333053"/>
                    <a:pt x="390001" y="343682"/>
                    <a:pt x="390001" y="361398"/>
                  </a:cubicBezTo>
                  <a:cubicBezTo>
                    <a:pt x="393146" y="372027"/>
                    <a:pt x="393146" y="382657"/>
                    <a:pt x="393146" y="396829"/>
                  </a:cubicBezTo>
                  <a:cubicBezTo>
                    <a:pt x="393146" y="439346"/>
                    <a:pt x="393146" y="478321"/>
                    <a:pt x="424598" y="485407"/>
                  </a:cubicBezTo>
                  <a:cubicBezTo>
                    <a:pt x="405727" y="471234"/>
                    <a:pt x="405727" y="439346"/>
                    <a:pt x="405727" y="407458"/>
                  </a:cubicBezTo>
                  <a:cubicBezTo>
                    <a:pt x="405727" y="396829"/>
                    <a:pt x="405727" y="396829"/>
                    <a:pt x="405727" y="396829"/>
                  </a:cubicBezTo>
                  <a:cubicBezTo>
                    <a:pt x="408872" y="396829"/>
                    <a:pt x="408872" y="396829"/>
                    <a:pt x="408872" y="396829"/>
                  </a:cubicBezTo>
                  <a:cubicBezTo>
                    <a:pt x="418307" y="407458"/>
                    <a:pt x="430888" y="411001"/>
                    <a:pt x="443469" y="411001"/>
                  </a:cubicBezTo>
                  <a:cubicBezTo>
                    <a:pt x="449759" y="411001"/>
                    <a:pt x="456049" y="407458"/>
                    <a:pt x="462340" y="403915"/>
                  </a:cubicBezTo>
                  <a:cubicBezTo>
                    <a:pt x="462340" y="396829"/>
                    <a:pt x="462340" y="386200"/>
                    <a:pt x="462340" y="375570"/>
                  </a:cubicBezTo>
                  <a:cubicBezTo>
                    <a:pt x="462340" y="364941"/>
                    <a:pt x="462340" y="354312"/>
                    <a:pt x="462340" y="347225"/>
                  </a:cubicBezTo>
                  <a:cubicBezTo>
                    <a:pt x="462340" y="347225"/>
                    <a:pt x="462340" y="347225"/>
                    <a:pt x="462340" y="347225"/>
                  </a:cubicBezTo>
                  <a:cubicBezTo>
                    <a:pt x="459194" y="350768"/>
                    <a:pt x="456049" y="350768"/>
                    <a:pt x="452904" y="350768"/>
                  </a:cubicBezTo>
                  <a:cubicBezTo>
                    <a:pt x="449759" y="350768"/>
                    <a:pt x="446614" y="350768"/>
                    <a:pt x="443469" y="350768"/>
                  </a:cubicBezTo>
                  <a:cubicBezTo>
                    <a:pt x="434033" y="347225"/>
                    <a:pt x="427743" y="343682"/>
                    <a:pt x="421452" y="347225"/>
                  </a:cubicBezTo>
                  <a:cubicBezTo>
                    <a:pt x="412017" y="350768"/>
                    <a:pt x="412017" y="350768"/>
                    <a:pt x="412017" y="350768"/>
                  </a:cubicBezTo>
                  <a:cubicBezTo>
                    <a:pt x="418307" y="343682"/>
                    <a:pt x="418307" y="343682"/>
                    <a:pt x="418307" y="343682"/>
                  </a:cubicBezTo>
                  <a:cubicBezTo>
                    <a:pt x="430888" y="329510"/>
                    <a:pt x="446614" y="329510"/>
                    <a:pt x="462340" y="343682"/>
                  </a:cubicBezTo>
                  <a:cubicBezTo>
                    <a:pt x="462340" y="343682"/>
                    <a:pt x="462340" y="343682"/>
                    <a:pt x="462340" y="343682"/>
                  </a:cubicBezTo>
                  <a:cubicBezTo>
                    <a:pt x="462340" y="340139"/>
                    <a:pt x="459194" y="336596"/>
                    <a:pt x="459194" y="333053"/>
                  </a:cubicBezTo>
                  <a:cubicBezTo>
                    <a:pt x="456049" y="329510"/>
                    <a:pt x="449759" y="329510"/>
                    <a:pt x="446614" y="329510"/>
                  </a:cubicBezTo>
                  <a:cubicBezTo>
                    <a:pt x="437178" y="329510"/>
                    <a:pt x="427743" y="333053"/>
                    <a:pt x="418307" y="340139"/>
                  </a:cubicBezTo>
                  <a:cubicBezTo>
                    <a:pt x="408872" y="343682"/>
                    <a:pt x="402581" y="347225"/>
                    <a:pt x="396291" y="347225"/>
                  </a:cubicBezTo>
                  <a:close/>
                  <a:moveTo>
                    <a:pt x="276775" y="42517"/>
                  </a:moveTo>
                  <a:cubicBezTo>
                    <a:pt x="283065" y="38974"/>
                    <a:pt x="292501" y="35431"/>
                    <a:pt x="298791" y="31888"/>
                  </a:cubicBezTo>
                  <a:cubicBezTo>
                    <a:pt x="308226" y="28345"/>
                    <a:pt x="314517" y="28345"/>
                    <a:pt x="317662" y="24802"/>
                  </a:cubicBezTo>
                  <a:cubicBezTo>
                    <a:pt x="317662" y="24802"/>
                    <a:pt x="317662" y="21259"/>
                    <a:pt x="317662" y="21259"/>
                  </a:cubicBezTo>
                  <a:cubicBezTo>
                    <a:pt x="311372" y="24802"/>
                    <a:pt x="305081" y="28345"/>
                    <a:pt x="298791" y="31888"/>
                  </a:cubicBezTo>
                  <a:cubicBezTo>
                    <a:pt x="289355" y="35431"/>
                    <a:pt x="279920" y="38974"/>
                    <a:pt x="276775" y="42517"/>
                  </a:cubicBezTo>
                  <a:close/>
                  <a:moveTo>
                    <a:pt x="176129" y="74405"/>
                  </a:moveTo>
                  <a:cubicBezTo>
                    <a:pt x="172984" y="74405"/>
                    <a:pt x="169839" y="74405"/>
                    <a:pt x="166694" y="70862"/>
                  </a:cubicBezTo>
                  <a:cubicBezTo>
                    <a:pt x="154113" y="67319"/>
                    <a:pt x="141533" y="67319"/>
                    <a:pt x="125807" y="67319"/>
                  </a:cubicBezTo>
                  <a:cubicBezTo>
                    <a:pt x="122662" y="67319"/>
                    <a:pt x="116371" y="67319"/>
                    <a:pt x="110081" y="67319"/>
                  </a:cubicBezTo>
                  <a:cubicBezTo>
                    <a:pt x="116371" y="70862"/>
                    <a:pt x="119516" y="70862"/>
                    <a:pt x="125807" y="70862"/>
                  </a:cubicBezTo>
                  <a:cubicBezTo>
                    <a:pt x="138387" y="74405"/>
                    <a:pt x="147823" y="77949"/>
                    <a:pt x="157258" y="77949"/>
                  </a:cubicBezTo>
                  <a:cubicBezTo>
                    <a:pt x="163549" y="77949"/>
                    <a:pt x="169839" y="77949"/>
                    <a:pt x="176129" y="74405"/>
                  </a:cubicBezTo>
                  <a:close/>
                  <a:moveTo>
                    <a:pt x="443469" y="95664"/>
                  </a:moveTo>
                  <a:cubicBezTo>
                    <a:pt x="443469" y="92121"/>
                    <a:pt x="443469" y="92121"/>
                    <a:pt x="440323" y="88578"/>
                  </a:cubicBezTo>
                  <a:cubicBezTo>
                    <a:pt x="443469" y="92121"/>
                    <a:pt x="443469" y="95664"/>
                    <a:pt x="443469" y="95664"/>
                  </a:cubicBezTo>
                  <a:cubicBezTo>
                    <a:pt x="443469" y="99207"/>
                    <a:pt x="443469" y="99207"/>
                    <a:pt x="443469" y="99207"/>
                  </a:cubicBezTo>
                  <a:cubicBezTo>
                    <a:pt x="443469" y="99207"/>
                    <a:pt x="443469" y="99207"/>
                    <a:pt x="443469" y="99207"/>
                  </a:cubicBezTo>
                  <a:cubicBezTo>
                    <a:pt x="443469" y="141725"/>
                    <a:pt x="427743" y="170070"/>
                    <a:pt x="415162" y="198414"/>
                  </a:cubicBezTo>
                  <a:cubicBezTo>
                    <a:pt x="402581" y="226759"/>
                    <a:pt x="386856" y="255104"/>
                    <a:pt x="386856" y="297622"/>
                  </a:cubicBezTo>
                  <a:cubicBezTo>
                    <a:pt x="393146" y="272820"/>
                    <a:pt x="402581" y="251561"/>
                    <a:pt x="412017" y="233846"/>
                  </a:cubicBezTo>
                  <a:cubicBezTo>
                    <a:pt x="434033" y="191328"/>
                    <a:pt x="452904" y="152354"/>
                    <a:pt x="443469" y="95664"/>
                  </a:cubicBezTo>
                  <a:close/>
                  <a:moveTo>
                    <a:pt x="456049" y="347225"/>
                  </a:moveTo>
                  <a:cubicBezTo>
                    <a:pt x="446614" y="336596"/>
                    <a:pt x="437178" y="336596"/>
                    <a:pt x="427743" y="340139"/>
                  </a:cubicBezTo>
                  <a:cubicBezTo>
                    <a:pt x="434033" y="340139"/>
                    <a:pt x="440323" y="343682"/>
                    <a:pt x="443469" y="343682"/>
                  </a:cubicBezTo>
                  <a:cubicBezTo>
                    <a:pt x="449759" y="347225"/>
                    <a:pt x="452904" y="347225"/>
                    <a:pt x="456049" y="347225"/>
                  </a:cubicBezTo>
                  <a:close/>
                  <a:moveTo>
                    <a:pt x="415162" y="354312"/>
                  </a:moveTo>
                  <a:cubicBezTo>
                    <a:pt x="446614" y="354312"/>
                    <a:pt x="446614" y="354312"/>
                    <a:pt x="446614" y="354312"/>
                  </a:cubicBezTo>
                  <a:cubicBezTo>
                    <a:pt x="449759" y="354312"/>
                    <a:pt x="449759" y="354312"/>
                    <a:pt x="449759" y="354312"/>
                  </a:cubicBezTo>
                  <a:cubicBezTo>
                    <a:pt x="459194" y="361398"/>
                    <a:pt x="459194" y="382657"/>
                    <a:pt x="459194" y="400372"/>
                  </a:cubicBezTo>
                  <a:cubicBezTo>
                    <a:pt x="459194" y="403915"/>
                    <a:pt x="459194" y="403915"/>
                    <a:pt x="459194" y="403915"/>
                  </a:cubicBezTo>
                  <a:cubicBezTo>
                    <a:pt x="456049" y="403915"/>
                    <a:pt x="456049" y="403915"/>
                    <a:pt x="456049" y="403915"/>
                  </a:cubicBezTo>
                  <a:cubicBezTo>
                    <a:pt x="434033" y="407458"/>
                    <a:pt x="415162" y="396829"/>
                    <a:pt x="408872" y="382657"/>
                  </a:cubicBezTo>
                  <a:cubicBezTo>
                    <a:pt x="405727" y="372027"/>
                    <a:pt x="405727" y="361398"/>
                    <a:pt x="415162" y="354312"/>
                  </a:cubicBezTo>
                  <a:close/>
                  <a:moveTo>
                    <a:pt x="446614" y="357855"/>
                  </a:moveTo>
                  <a:cubicBezTo>
                    <a:pt x="418307" y="357855"/>
                    <a:pt x="418307" y="357855"/>
                    <a:pt x="418307" y="357855"/>
                  </a:cubicBezTo>
                  <a:cubicBezTo>
                    <a:pt x="412017" y="364941"/>
                    <a:pt x="408872" y="372027"/>
                    <a:pt x="412017" y="379113"/>
                  </a:cubicBezTo>
                  <a:cubicBezTo>
                    <a:pt x="418307" y="393286"/>
                    <a:pt x="434033" y="400372"/>
                    <a:pt x="452904" y="396829"/>
                  </a:cubicBezTo>
                  <a:cubicBezTo>
                    <a:pt x="456049" y="375570"/>
                    <a:pt x="452904" y="364941"/>
                    <a:pt x="446614" y="357855"/>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5" name="Formă liberă 51"/>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C6AwAAzwQAABMHAABrBwAAAAAAACYAAAAIAAAA//////////8="/>
                </a:ext>
              </a:extLst>
            </p:cNvSpPr>
            <p:nvPr/>
          </p:nvSpPr>
          <p:spPr>
            <a:xfrm rot="16200000" flipV="1">
              <a:off x="665480" y="721995"/>
              <a:ext cx="424180" cy="544195"/>
            </a:xfrm>
            <a:custGeom>
              <a:avLst/>
              <a:gdLst/>
              <a:ahLst/>
              <a:cxnLst/>
              <a:rect l="0" t="0" r="424180" b="544195"/>
              <a:pathLst>
                <a:path w="424180" h="544195">
                  <a:moveTo>
                    <a:pt x="147677" y="473058"/>
                  </a:moveTo>
                  <a:cubicBezTo>
                    <a:pt x="194809" y="473058"/>
                    <a:pt x="238798" y="423262"/>
                    <a:pt x="285929" y="405478"/>
                  </a:cubicBezTo>
                  <a:cubicBezTo>
                    <a:pt x="257650" y="426819"/>
                    <a:pt x="197951" y="476615"/>
                    <a:pt x="147677" y="490842"/>
                  </a:cubicBezTo>
                  <a:cubicBezTo>
                    <a:pt x="87978" y="508626"/>
                    <a:pt x="0" y="512183"/>
                    <a:pt x="0" y="441046"/>
                  </a:cubicBezTo>
                  <a:cubicBezTo>
                    <a:pt x="18852" y="437490"/>
                    <a:pt x="3142" y="469501"/>
                    <a:pt x="12568" y="473058"/>
                  </a:cubicBezTo>
                  <a:cubicBezTo>
                    <a:pt x="119399" y="526410"/>
                    <a:pt x="204235" y="401921"/>
                    <a:pt x="304781" y="387694"/>
                  </a:cubicBezTo>
                  <a:cubicBezTo>
                    <a:pt x="307923" y="369910"/>
                    <a:pt x="314207" y="355683"/>
                    <a:pt x="314207" y="334342"/>
                  </a:cubicBezTo>
                  <a:cubicBezTo>
                    <a:pt x="342486" y="302330"/>
                    <a:pt x="411612" y="163614"/>
                    <a:pt x="392759" y="78250"/>
                  </a:cubicBezTo>
                  <a:cubicBezTo>
                    <a:pt x="386475" y="42681"/>
                    <a:pt x="342486" y="0"/>
                    <a:pt x="317349" y="53352"/>
                  </a:cubicBezTo>
                  <a:cubicBezTo>
                    <a:pt x="304781" y="32011"/>
                    <a:pt x="336202" y="14227"/>
                    <a:pt x="358196" y="17784"/>
                  </a:cubicBezTo>
                  <a:cubicBezTo>
                    <a:pt x="392759" y="21340"/>
                    <a:pt x="411612" y="64022"/>
                    <a:pt x="414754" y="106704"/>
                  </a:cubicBezTo>
                  <a:cubicBezTo>
                    <a:pt x="424180" y="199182"/>
                    <a:pt x="348770" y="320114"/>
                    <a:pt x="336202" y="377023"/>
                  </a:cubicBezTo>
                  <a:cubicBezTo>
                    <a:pt x="417896" y="373467"/>
                    <a:pt x="395901" y="544195"/>
                    <a:pt x="314207" y="487285"/>
                  </a:cubicBezTo>
                  <a:cubicBezTo>
                    <a:pt x="304781" y="462387"/>
                    <a:pt x="307923" y="426819"/>
                    <a:pt x="298497" y="401921"/>
                  </a:cubicBezTo>
                  <a:cubicBezTo>
                    <a:pt x="245082" y="401921"/>
                    <a:pt x="197951" y="451717"/>
                    <a:pt x="147677" y="473058"/>
                  </a:cubicBezTo>
                  <a:close/>
                  <a:moveTo>
                    <a:pt x="320492" y="380580"/>
                  </a:moveTo>
                  <a:cubicBezTo>
                    <a:pt x="351912" y="298773"/>
                    <a:pt x="408470" y="224080"/>
                    <a:pt x="402185" y="128045"/>
                  </a:cubicBezTo>
                  <a:cubicBezTo>
                    <a:pt x="395901" y="231193"/>
                    <a:pt x="329918" y="295216"/>
                    <a:pt x="320492" y="380580"/>
                  </a:cubicBezTo>
                  <a:close/>
                  <a:moveTo>
                    <a:pt x="358196" y="391251"/>
                  </a:moveTo>
                  <a:cubicBezTo>
                    <a:pt x="367623" y="419705"/>
                    <a:pt x="380191" y="430376"/>
                    <a:pt x="370765" y="455274"/>
                  </a:cubicBezTo>
                  <a:cubicBezTo>
                    <a:pt x="402185" y="444603"/>
                    <a:pt x="373907" y="398364"/>
                    <a:pt x="358196" y="391251"/>
                  </a:cubicBezTo>
                  <a:close/>
                  <a:moveTo>
                    <a:pt x="326776" y="391251"/>
                  </a:moveTo>
                  <a:cubicBezTo>
                    <a:pt x="314207" y="405478"/>
                    <a:pt x="314207" y="444603"/>
                    <a:pt x="320492" y="465944"/>
                  </a:cubicBezTo>
                  <a:cubicBezTo>
                    <a:pt x="339344" y="469501"/>
                    <a:pt x="345628" y="480172"/>
                    <a:pt x="361339" y="473058"/>
                  </a:cubicBezTo>
                  <a:cubicBezTo>
                    <a:pt x="377049" y="430376"/>
                    <a:pt x="358196" y="394808"/>
                    <a:pt x="326776" y="391251"/>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sp>
          <p:nvSpPr>
            <p:cNvPr id="4" name="Formă liberă 52"/>
            <p:cNvSpPr>
              <a:extLst>
                <a:ext uri="smNativeData">
                  <pr:smNativeData xmlns:pr="smNativeData" val="SMDATA_13_zc3kZRMAAAAlAAAACwAAAA0AAAAAkAAAAEgAAACQAAAASAAAAAAAAAAAAAAAAgAAAAEAAABQAAAAAAAAAAAA4D8AAAAAAADgPwAAAAAAAOA/AAAAAAAA4D8AAAAAAADgPwAAAAAAAOA/AAAAAAAA4D8AAAAAAADgPwAAAAAAAOA/AAAAAAAA4D8CAAAAjAAAAAEAAAAAAAAATSkLAP///wgAAAAAAAAAAAAAAAAAAAAAAAAAAAAAAAAAAAAAeAAAAAEAAABAAAAAAAAAAAAAAAB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KQsAAAAAAQAAAAAAAAAAAAAAAAAAAAAAAAAAAAAAAAAAAAAAAAAAAAAAAn9/fwAAAAADzMzMAMDA/wB/f38AAAAAAAAAAAAAAAAAAAAAAAAAAAAhAAAAGAAAABQAAAD1AwAAzwQAAPwGAAByBwAAAAAAACYAAAAIAAAA//////////8="/>
                </a:ext>
              </a:extLst>
            </p:cNvSpPr>
            <p:nvPr/>
          </p:nvSpPr>
          <p:spPr>
            <a:xfrm rot="16200000" flipV="1">
              <a:off x="675005" y="749935"/>
              <a:ext cx="428625" cy="492125"/>
            </a:xfrm>
            <a:custGeom>
              <a:avLst/>
              <a:gdLst/>
              <a:ahLst/>
              <a:cxnLst/>
              <a:rect l="0" t="0" r="428625" b="492125"/>
              <a:pathLst>
                <a:path w="428625" h="492125">
                  <a:moveTo>
                    <a:pt x="81943" y="492125"/>
                  </a:moveTo>
                  <a:cubicBezTo>
                    <a:pt x="50426" y="492125"/>
                    <a:pt x="28364" y="484992"/>
                    <a:pt x="15758" y="467162"/>
                  </a:cubicBezTo>
                  <a:cubicBezTo>
                    <a:pt x="6303" y="460029"/>
                    <a:pt x="0" y="445765"/>
                    <a:pt x="0" y="427934"/>
                  </a:cubicBezTo>
                  <a:cubicBezTo>
                    <a:pt x="0" y="427934"/>
                    <a:pt x="0" y="427934"/>
                    <a:pt x="0" y="427934"/>
                  </a:cubicBezTo>
                  <a:cubicBezTo>
                    <a:pt x="3151" y="424368"/>
                    <a:pt x="3151" y="424368"/>
                    <a:pt x="3151" y="424368"/>
                  </a:cubicBezTo>
                  <a:cubicBezTo>
                    <a:pt x="6303" y="424368"/>
                    <a:pt x="9454" y="424368"/>
                    <a:pt x="12606" y="427934"/>
                  </a:cubicBezTo>
                  <a:cubicBezTo>
                    <a:pt x="15758" y="431500"/>
                    <a:pt x="15758" y="438633"/>
                    <a:pt x="15758" y="442199"/>
                  </a:cubicBezTo>
                  <a:cubicBezTo>
                    <a:pt x="15758" y="449331"/>
                    <a:pt x="15758" y="456463"/>
                    <a:pt x="18909" y="456463"/>
                  </a:cubicBezTo>
                  <a:cubicBezTo>
                    <a:pt x="34668" y="467162"/>
                    <a:pt x="53578" y="470728"/>
                    <a:pt x="72488" y="470728"/>
                  </a:cubicBezTo>
                  <a:cubicBezTo>
                    <a:pt x="116611" y="470728"/>
                    <a:pt x="154431" y="445765"/>
                    <a:pt x="198554" y="420802"/>
                  </a:cubicBezTo>
                  <a:cubicBezTo>
                    <a:pt x="233222" y="399405"/>
                    <a:pt x="267890" y="378009"/>
                    <a:pt x="305710" y="370876"/>
                  </a:cubicBezTo>
                  <a:cubicBezTo>
                    <a:pt x="305710" y="370876"/>
                    <a:pt x="305710" y="370876"/>
                    <a:pt x="305710" y="370876"/>
                  </a:cubicBezTo>
                  <a:cubicBezTo>
                    <a:pt x="312013" y="356612"/>
                    <a:pt x="315165" y="342347"/>
                    <a:pt x="315165" y="320951"/>
                  </a:cubicBezTo>
                  <a:cubicBezTo>
                    <a:pt x="315165" y="320951"/>
                    <a:pt x="315165" y="320951"/>
                    <a:pt x="315165" y="320951"/>
                  </a:cubicBezTo>
                  <a:cubicBezTo>
                    <a:pt x="315165" y="320951"/>
                    <a:pt x="315165" y="320951"/>
                    <a:pt x="315165" y="320951"/>
                  </a:cubicBezTo>
                  <a:cubicBezTo>
                    <a:pt x="343530" y="288855"/>
                    <a:pt x="416018" y="149777"/>
                    <a:pt x="393956" y="64190"/>
                  </a:cubicBezTo>
                  <a:cubicBezTo>
                    <a:pt x="390805" y="42793"/>
                    <a:pt x="368743" y="14264"/>
                    <a:pt x="349833" y="14264"/>
                  </a:cubicBezTo>
                  <a:cubicBezTo>
                    <a:pt x="340378" y="14264"/>
                    <a:pt x="330923" y="24962"/>
                    <a:pt x="324620" y="39227"/>
                  </a:cubicBezTo>
                  <a:cubicBezTo>
                    <a:pt x="321468" y="42793"/>
                    <a:pt x="321468" y="42793"/>
                    <a:pt x="321468" y="42793"/>
                  </a:cubicBezTo>
                  <a:cubicBezTo>
                    <a:pt x="318317" y="39227"/>
                    <a:pt x="318317" y="39227"/>
                    <a:pt x="318317" y="39227"/>
                  </a:cubicBezTo>
                  <a:cubicBezTo>
                    <a:pt x="315165" y="32095"/>
                    <a:pt x="315165" y="28528"/>
                    <a:pt x="318317" y="21396"/>
                  </a:cubicBezTo>
                  <a:cubicBezTo>
                    <a:pt x="324620" y="7132"/>
                    <a:pt x="343530" y="0"/>
                    <a:pt x="359288" y="0"/>
                  </a:cubicBezTo>
                  <a:cubicBezTo>
                    <a:pt x="359288" y="0"/>
                    <a:pt x="359288" y="0"/>
                    <a:pt x="362440" y="0"/>
                  </a:cubicBezTo>
                  <a:cubicBezTo>
                    <a:pt x="400260" y="3566"/>
                    <a:pt x="419170" y="49925"/>
                    <a:pt x="422321" y="92719"/>
                  </a:cubicBezTo>
                  <a:cubicBezTo>
                    <a:pt x="428625" y="156909"/>
                    <a:pt x="393956" y="235364"/>
                    <a:pt x="368743" y="295988"/>
                  </a:cubicBezTo>
                  <a:cubicBezTo>
                    <a:pt x="356136" y="320951"/>
                    <a:pt x="346681" y="342347"/>
                    <a:pt x="343530" y="360178"/>
                  </a:cubicBezTo>
                  <a:cubicBezTo>
                    <a:pt x="378198" y="360178"/>
                    <a:pt x="393956" y="392273"/>
                    <a:pt x="393956" y="424368"/>
                  </a:cubicBezTo>
                  <a:cubicBezTo>
                    <a:pt x="393956" y="456463"/>
                    <a:pt x="378198" y="488558"/>
                    <a:pt x="349833" y="488558"/>
                  </a:cubicBezTo>
                  <a:cubicBezTo>
                    <a:pt x="337227" y="488558"/>
                    <a:pt x="327772" y="484992"/>
                    <a:pt x="315165" y="477860"/>
                  </a:cubicBezTo>
                  <a:cubicBezTo>
                    <a:pt x="315165" y="474294"/>
                    <a:pt x="315165" y="474294"/>
                    <a:pt x="315165" y="474294"/>
                  </a:cubicBezTo>
                  <a:cubicBezTo>
                    <a:pt x="315165" y="474294"/>
                    <a:pt x="315165" y="474294"/>
                    <a:pt x="315165" y="474294"/>
                  </a:cubicBezTo>
                  <a:cubicBezTo>
                    <a:pt x="308862" y="463596"/>
                    <a:pt x="308862" y="445765"/>
                    <a:pt x="305710" y="427934"/>
                  </a:cubicBezTo>
                  <a:cubicBezTo>
                    <a:pt x="305710" y="413670"/>
                    <a:pt x="305710" y="402971"/>
                    <a:pt x="302558" y="392273"/>
                  </a:cubicBezTo>
                  <a:cubicBezTo>
                    <a:pt x="299407" y="392273"/>
                    <a:pt x="299407" y="392273"/>
                    <a:pt x="296255" y="392273"/>
                  </a:cubicBezTo>
                  <a:cubicBezTo>
                    <a:pt x="289952" y="395839"/>
                    <a:pt x="289952" y="395839"/>
                    <a:pt x="289952" y="395839"/>
                  </a:cubicBezTo>
                  <a:cubicBezTo>
                    <a:pt x="286800" y="399405"/>
                    <a:pt x="280497" y="402971"/>
                    <a:pt x="274193" y="410104"/>
                  </a:cubicBezTo>
                  <a:cubicBezTo>
                    <a:pt x="242677" y="431500"/>
                    <a:pt x="192250" y="470728"/>
                    <a:pt x="151279" y="481426"/>
                  </a:cubicBezTo>
                  <a:cubicBezTo>
                    <a:pt x="129217" y="488558"/>
                    <a:pt x="104004" y="492125"/>
                    <a:pt x="81943" y="492125"/>
                  </a:cubicBezTo>
                  <a:close/>
                  <a:moveTo>
                    <a:pt x="15758" y="460029"/>
                  </a:moveTo>
                  <a:cubicBezTo>
                    <a:pt x="15758" y="463596"/>
                    <a:pt x="15758" y="463596"/>
                    <a:pt x="18909" y="463596"/>
                  </a:cubicBezTo>
                  <a:cubicBezTo>
                    <a:pt x="31516" y="477860"/>
                    <a:pt x="53578" y="488558"/>
                    <a:pt x="81943" y="488558"/>
                  </a:cubicBezTo>
                  <a:cubicBezTo>
                    <a:pt x="104004" y="488558"/>
                    <a:pt x="129217" y="481426"/>
                    <a:pt x="151279" y="477860"/>
                  </a:cubicBezTo>
                  <a:cubicBezTo>
                    <a:pt x="192250" y="463596"/>
                    <a:pt x="239525" y="427934"/>
                    <a:pt x="271042" y="406538"/>
                  </a:cubicBezTo>
                  <a:cubicBezTo>
                    <a:pt x="258435" y="410104"/>
                    <a:pt x="245829" y="417236"/>
                    <a:pt x="236374" y="424368"/>
                  </a:cubicBezTo>
                  <a:cubicBezTo>
                    <a:pt x="208009" y="442199"/>
                    <a:pt x="179644" y="460029"/>
                    <a:pt x="151279" y="460029"/>
                  </a:cubicBezTo>
                  <a:cubicBezTo>
                    <a:pt x="138672" y="460029"/>
                    <a:pt x="138672" y="460029"/>
                    <a:pt x="138672" y="460029"/>
                  </a:cubicBezTo>
                  <a:cubicBezTo>
                    <a:pt x="151279" y="456463"/>
                    <a:pt x="151279" y="456463"/>
                    <a:pt x="151279" y="456463"/>
                  </a:cubicBezTo>
                  <a:cubicBezTo>
                    <a:pt x="170189" y="449331"/>
                    <a:pt x="185947" y="438633"/>
                    <a:pt x="204857" y="427934"/>
                  </a:cubicBezTo>
                  <a:cubicBezTo>
                    <a:pt x="236374" y="406538"/>
                    <a:pt x="267890" y="385141"/>
                    <a:pt x="302558" y="385141"/>
                  </a:cubicBezTo>
                  <a:cubicBezTo>
                    <a:pt x="302558" y="385141"/>
                    <a:pt x="302558" y="385141"/>
                    <a:pt x="302558" y="385141"/>
                  </a:cubicBezTo>
                  <a:cubicBezTo>
                    <a:pt x="305710" y="385141"/>
                    <a:pt x="305710" y="385141"/>
                    <a:pt x="305710" y="385141"/>
                  </a:cubicBezTo>
                  <a:cubicBezTo>
                    <a:pt x="305710" y="385141"/>
                    <a:pt x="305710" y="385141"/>
                    <a:pt x="305710" y="385141"/>
                  </a:cubicBezTo>
                  <a:cubicBezTo>
                    <a:pt x="305710" y="385141"/>
                    <a:pt x="305710" y="385141"/>
                    <a:pt x="305710" y="385141"/>
                  </a:cubicBezTo>
                  <a:cubicBezTo>
                    <a:pt x="305710" y="388707"/>
                    <a:pt x="305710" y="388707"/>
                    <a:pt x="305710" y="388707"/>
                  </a:cubicBezTo>
                  <a:cubicBezTo>
                    <a:pt x="308862" y="399405"/>
                    <a:pt x="312013" y="413670"/>
                    <a:pt x="312013" y="427934"/>
                  </a:cubicBezTo>
                  <a:cubicBezTo>
                    <a:pt x="312013" y="442199"/>
                    <a:pt x="315165" y="460029"/>
                    <a:pt x="318317" y="470728"/>
                  </a:cubicBezTo>
                  <a:cubicBezTo>
                    <a:pt x="327772" y="477860"/>
                    <a:pt x="340378" y="481426"/>
                    <a:pt x="349833" y="481426"/>
                  </a:cubicBezTo>
                  <a:cubicBezTo>
                    <a:pt x="371895" y="481426"/>
                    <a:pt x="384501" y="460029"/>
                    <a:pt x="387653" y="438633"/>
                  </a:cubicBezTo>
                  <a:cubicBezTo>
                    <a:pt x="384501" y="442199"/>
                    <a:pt x="381350" y="445765"/>
                    <a:pt x="375046" y="445765"/>
                  </a:cubicBezTo>
                  <a:cubicBezTo>
                    <a:pt x="371895" y="445765"/>
                    <a:pt x="371895" y="445765"/>
                    <a:pt x="371895" y="445765"/>
                  </a:cubicBezTo>
                  <a:cubicBezTo>
                    <a:pt x="371895" y="452897"/>
                    <a:pt x="368743" y="456463"/>
                    <a:pt x="368743" y="460029"/>
                  </a:cubicBezTo>
                  <a:cubicBezTo>
                    <a:pt x="368743" y="460029"/>
                    <a:pt x="368743" y="460029"/>
                    <a:pt x="368743" y="460029"/>
                  </a:cubicBezTo>
                  <a:cubicBezTo>
                    <a:pt x="368743" y="460029"/>
                    <a:pt x="368743" y="460029"/>
                    <a:pt x="368743" y="460029"/>
                  </a:cubicBezTo>
                  <a:cubicBezTo>
                    <a:pt x="362440" y="463596"/>
                    <a:pt x="359288" y="463596"/>
                    <a:pt x="356136" y="463596"/>
                  </a:cubicBezTo>
                  <a:cubicBezTo>
                    <a:pt x="356136" y="463596"/>
                    <a:pt x="356136" y="463596"/>
                    <a:pt x="356136" y="463596"/>
                  </a:cubicBezTo>
                  <a:cubicBezTo>
                    <a:pt x="349833" y="463596"/>
                    <a:pt x="343530" y="463596"/>
                    <a:pt x="340378" y="460029"/>
                  </a:cubicBezTo>
                  <a:cubicBezTo>
                    <a:pt x="334075" y="460029"/>
                    <a:pt x="330923" y="456463"/>
                    <a:pt x="324620" y="456463"/>
                  </a:cubicBezTo>
                  <a:cubicBezTo>
                    <a:pt x="324620" y="456463"/>
                    <a:pt x="324620" y="456463"/>
                    <a:pt x="324620" y="456463"/>
                  </a:cubicBezTo>
                  <a:cubicBezTo>
                    <a:pt x="324620" y="456463"/>
                    <a:pt x="324620" y="456463"/>
                    <a:pt x="324620" y="456463"/>
                  </a:cubicBezTo>
                  <a:cubicBezTo>
                    <a:pt x="315165" y="435067"/>
                    <a:pt x="315165" y="392273"/>
                    <a:pt x="327772" y="374442"/>
                  </a:cubicBezTo>
                  <a:cubicBezTo>
                    <a:pt x="330923" y="374442"/>
                    <a:pt x="330923" y="374442"/>
                    <a:pt x="330923" y="374442"/>
                  </a:cubicBezTo>
                  <a:cubicBezTo>
                    <a:pt x="330923" y="374442"/>
                    <a:pt x="330923" y="374442"/>
                    <a:pt x="330923" y="374442"/>
                  </a:cubicBezTo>
                  <a:cubicBezTo>
                    <a:pt x="346681" y="378009"/>
                    <a:pt x="359288" y="385141"/>
                    <a:pt x="365591" y="399405"/>
                  </a:cubicBezTo>
                  <a:cubicBezTo>
                    <a:pt x="371895" y="413670"/>
                    <a:pt x="375046" y="427934"/>
                    <a:pt x="371895" y="442199"/>
                  </a:cubicBezTo>
                  <a:cubicBezTo>
                    <a:pt x="371895" y="442199"/>
                    <a:pt x="371895" y="442199"/>
                    <a:pt x="371895" y="442199"/>
                  </a:cubicBezTo>
                  <a:cubicBezTo>
                    <a:pt x="381350" y="424368"/>
                    <a:pt x="375046" y="413670"/>
                    <a:pt x="368743" y="399405"/>
                  </a:cubicBezTo>
                  <a:cubicBezTo>
                    <a:pt x="365591" y="392273"/>
                    <a:pt x="362440" y="388707"/>
                    <a:pt x="359288" y="378009"/>
                  </a:cubicBezTo>
                  <a:cubicBezTo>
                    <a:pt x="359288" y="374442"/>
                    <a:pt x="359288" y="374442"/>
                    <a:pt x="359288" y="374442"/>
                  </a:cubicBezTo>
                  <a:cubicBezTo>
                    <a:pt x="362440" y="374442"/>
                    <a:pt x="362440" y="374442"/>
                    <a:pt x="362440" y="374442"/>
                  </a:cubicBezTo>
                  <a:cubicBezTo>
                    <a:pt x="368743" y="378009"/>
                    <a:pt x="381350" y="388707"/>
                    <a:pt x="387653" y="402971"/>
                  </a:cubicBezTo>
                  <a:cubicBezTo>
                    <a:pt x="381350" y="381575"/>
                    <a:pt x="365591" y="363744"/>
                    <a:pt x="340378" y="363744"/>
                  </a:cubicBezTo>
                  <a:cubicBezTo>
                    <a:pt x="337227" y="363744"/>
                    <a:pt x="337227" y="363744"/>
                    <a:pt x="337227" y="363744"/>
                  </a:cubicBezTo>
                  <a:cubicBezTo>
                    <a:pt x="337227" y="360178"/>
                    <a:pt x="337227" y="360178"/>
                    <a:pt x="337227" y="360178"/>
                  </a:cubicBezTo>
                  <a:cubicBezTo>
                    <a:pt x="340378" y="345913"/>
                    <a:pt x="352985" y="320951"/>
                    <a:pt x="362440" y="292422"/>
                  </a:cubicBezTo>
                  <a:cubicBezTo>
                    <a:pt x="390805" y="231798"/>
                    <a:pt x="422321" y="156909"/>
                    <a:pt x="419170" y="92719"/>
                  </a:cubicBezTo>
                  <a:cubicBezTo>
                    <a:pt x="412866" y="53491"/>
                    <a:pt x="397108" y="10698"/>
                    <a:pt x="362440" y="7132"/>
                  </a:cubicBezTo>
                  <a:cubicBezTo>
                    <a:pt x="346681" y="3566"/>
                    <a:pt x="327772" y="14264"/>
                    <a:pt x="321468" y="24962"/>
                  </a:cubicBezTo>
                  <a:cubicBezTo>
                    <a:pt x="321468" y="24962"/>
                    <a:pt x="321468" y="28528"/>
                    <a:pt x="321468" y="32095"/>
                  </a:cubicBezTo>
                  <a:cubicBezTo>
                    <a:pt x="330923" y="14264"/>
                    <a:pt x="343530" y="10698"/>
                    <a:pt x="349833" y="10698"/>
                  </a:cubicBezTo>
                  <a:cubicBezTo>
                    <a:pt x="371895" y="10698"/>
                    <a:pt x="393956" y="39227"/>
                    <a:pt x="400260" y="64190"/>
                  </a:cubicBezTo>
                  <a:cubicBezTo>
                    <a:pt x="419170" y="149777"/>
                    <a:pt x="346681" y="288855"/>
                    <a:pt x="318317" y="324517"/>
                  </a:cubicBezTo>
                  <a:cubicBezTo>
                    <a:pt x="321468" y="342347"/>
                    <a:pt x="315165" y="356612"/>
                    <a:pt x="312013" y="370876"/>
                  </a:cubicBezTo>
                  <a:cubicBezTo>
                    <a:pt x="308862" y="374442"/>
                    <a:pt x="308862" y="374442"/>
                    <a:pt x="308862" y="374442"/>
                  </a:cubicBezTo>
                  <a:cubicBezTo>
                    <a:pt x="308862" y="374442"/>
                    <a:pt x="308862" y="374442"/>
                    <a:pt x="308862" y="374442"/>
                  </a:cubicBezTo>
                  <a:cubicBezTo>
                    <a:pt x="271042" y="381575"/>
                    <a:pt x="236374" y="402971"/>
                    <a:pt x="201705" y="424368"/>
                  </a:cubicBezTo>
                  <a:cubicBezTo>
                    <a:pt x="160734" y="449331"/>
                    <a:pt x="116611" y="474294"/>
                    <a:pt x="72488" y="474294"/>
                  </a:cubicBezTo>
                  <a:cubicBezTo>
                    <a:pt x="53578" y="474294"/>
                    <a:pt x="34668" y="470728"/>
                    <a:pt x="15758" y="460029"/>
                  </a:cubicBezTo>
                  <a:cubicBezTo>
                    <a:pt x="15758" y="460029"/>
                    <a:pt x="15758" y="460029"/>
                    <a:pt x="15758" y="460029"/>
                  </a:cubicBezTo>
                  <a:close/>
                  <a:moveTo>
                    <a:pt x="327772" y="452897"/>
                  </a:moveTo>
                  <a:cubicBezTo>
                    <a:pt x="334075" y="452897"/>
                    <a:pt x="337227" y="452897"/>
                    <a:pt x="340378" y="456463"/>
                  </a:cubicBezTo>
                  <a:cubicBezTo>
                    <a:pt x="349833" y="460029"/>
                    <a:pt x="356136" y="460029"/>
                    <a:pt x="365591" y="456463"/>
                  </a:cubicBezTo>
                  <a:cubicBezTo>
                    <a:pt x="371895" y="438633"/>
                    <a:pt x="371895" y="417236"/>
                    <a:pt x="362440" y="402971"/>
                  </a:cubicBezTo>
                  <a:cubicBezTo>
                    <a:pt x="356136" y="392273"/>
                    <a:pt x="343530" y="381575"/>
                    <a:pt x="330923" y="381575"/>
                  </a:cubicBezTo>
                  <a:cubicBezTo>
                    <a:pt x="321468" y="395839"/>
                    <a:pt x="321468" y="431500"/>
                    <a:pt x="327772" y="452897"/>
                  </a:cubicBezTo>
                  <a:close/>
                  <a:moveTo>
                    <a:pt x="280497" y="392273"/>
                  </a:moveTo>
                  <a:cubicBezTo>
                    <a:pt x="255284" y="399405"/>
                    <a:pt x="230070" y="417236"/>
                    <a:pt x="204857" y="431500"/>
                  </a:cubicBezTo>
                  <a:cubicBezTo>
                    <a:pt x="192250" y="438633"/>
                    <a:pt x="179644" y="445765"/>
                    <a:pt x="167037" y="452897"/>
                  </a:cubicBezTo>
                  <a:cubicBezTo>
                    <a:pt x="189099" y="449331"/>
                    <a:pt x="211160" y="435067"/>
                    <a:pt x="233222" y="420802"/>
                  </a:cubicBezTo>
                  <a:cubicBezTo>
                    <a:pt x="248980" y="410104"/>
                    <a:pt x="264738" y="399405"/>
                    <a:pt x="280497" y="392273"/>
                  </a:cubicBezTo>
                  <a:close/>
                  <a:moveTo>
                    <a:pt x="6303" y="431500"/>
                  </a:moveTo>
                  <a:cubicBezTo>
                    <a:pt x="6303" y="438633"/>
                    <a:pt x="9454" y="445765"/>
                    <a:pt x="12606" y="452897"/>
                  </a:cubicBezTo>
                  <a:cubicBezTo>
                    <a:pt x="9454" y="452897"/>
                    <a:pt x="9454" y="445765"/>
                    <a:pt x="9454" y="442199"/>
                  </a:cubicBezTo>
                  <a:cubicBezTo>
                    <a:pt x="9454" y="438633"/>
                    <a:pt x="12606" y="435067"/>
                    <a:pt x="9454" y="431500"/>
                  </a:cubicBezTo>
                  <a:cubicBezTo>
                    <a:pt x="9454" y="431500"/>
                    <a:pt x="9454" y="431500"/>
                    <a:pt x="6303" y="431500"/>
                  </a:cubicBezTo>
                  <a:close/>
                  <a:moveTo>
                    <a:pt x="365591" y="385141"/>
                  </a:moveTo>
                  <a:cubicBezTo>
                    <a:pt x="368743" y="388707"/>
                    <a:pt x="371895" y="392273"/>
                    <a:pt x="371895" y="395839"/>
                  </a:cubicBezTo>
                  <a:cubicBezTo>
                    <a:pt x="378198" y="410104"/>
                    <a:pt x="384501" y="420802"/>
                    <a:pt x="378198" y="438633"/>
                  </a:cubicBezTo>
                  <a:cubicBezTo>
                    <a:pt x="384501" y="435067"/>
                    <a:pt x="387653" y="431500"/>
                    <a:pt x="387653" y="424368"/>
                  </a:cubicBezTo>
                  <a:cubicBezTo>
                    <a:pt x="387653" y="410104"/>
                    <a:pt x="375046" y="392273"/>
                    <a:pt x="365591" y="385141"/>
                  </a:cubicBezTo>
                  <a:close/>
                  <a:moveTo>
                    <a:pt x="321468" y="385141"/>
                  </a:moveTo>
                  <a:cubicBezTo>
                    <a:pt x="324620" y="367310"/>
                    <a:pt x="324620" y="367310"/>
                    <a:pt x="324620" y="367310"/>
                  </a:cubicBezTo>
                  <a:cubicBezTo>
                    <a:pt x="327772" y="328083"/>
                    <a:pt x="343530" y="292422"/>
                    <a:pt x="359288" y="256760"/>
                  </a:cubicBezTo>
                  <a:cubicBezTo>
                    <a:pt x="381350" y="213967"/>
                    <a:pt x="400260" y="167607"/>
                    <a:pt x="403411" y="114115"/>
                  </a:cubicBezTo>
                  <a:cubicBezTo>
                    <a:pt x="409715" y="114115"/>
                    <a:pt x="409715" y="114115"/>
                    <a:pt x="409715" y="114115"/>
                  </a:cubicBezTo>
                  <a:cubicBezTo>
                    <a:pt x="412866" y="181872"/>
                    <a:pt x="384501" y="242496"/>
                    <a:pt x="359288" y="299554"/>
                  </a:cubicBezTo>
                  <a:cubicBezTo>
                    <a:pt x="346681" y="320951"/>
                    <a:pt x="337227" y="345913"/>
                    <a:pt x="327772" y="367310"/>
                  </a:cubicBezTo>
                  <a:lnTo>
                    <a:pt x="321468" y="385141"/>
                  </a:lnTo>
                  <a:close/>
                  <a:moveTo>
                    <a:pt x="403411" y="156909"/>
                  </a:moveTo>
                  <a:cubicBezTo>
                    <a:pt x="393956" y="192570"/>
                    <a:pt x="378198" y="224665"/>
                    <a:pt x="365591" y="256760"/>
                  </a:cubicBezTo>
                  <a:cubicBezTo>
                    <a:pt x="349833" y="288855"/>
                    <a:pt x="337227" y="317384"/>
                    <a:pt x="330923" y="345913"/>
                  </a:cubicBezTo>
                  <a:cubicBezTo>
                    <a:pt x="340378" y="328083"/>
                    <a:pt x="346681" y="313818"/>
                    <a:pt x="352985" y="295988"/>
                  </a:cubicBezTo>
                  <a:cubicBezTo>
                    <a:pt x="375046" y="253194"/>
                    <a:pt x="397108" y="206835"/>
                    <a:pt x="403411" y="156909"/>
                  </a:cubicBezTo>
                  <a:close/>
                </a:path>
              </a:pathLst>
            </a:custGeom>
            <a:solidFill>
              <a:srgbClr val="4D290B"/>
            </a:solidFill>
            <a:ln>
              <a:noFill/>
            </a:ln>
            <a:effectLst/>
          </p:spPr>
          <p:txBody>
            <a:bodyPr rot="10800000" vert="horz" wrap="square" lIns="91440" tIns="45720" rIns="91440" bIns="45720" numCol="1" spcCol="215900" anchor="t"/>
            <a:lstStyle/>
            <a:p>
              <a:pPr>
                <a:defRPr lang="ro-ro"/>
              </a:pPr>
            </a:p>
          </p:txBody>
        </p:sp>
      </p:grpSp>
      <p:sp>
        <p:nvSpPr>
          <p:cNvPr id="17" name="Substituent imagine 2" descr="Un substituent gol pentru a adăuga o imagine. Faceți clic pe substituent și selectați imaginea pe care doriți s-o adăugați."/>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EAAAAAAAAA0eb6AP///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R5voAAAAAAQAAAAAAAAAAAAAAAAAAAAAAAAAAAAAAAAAAAAAAAAAAAAAAAX9/fwAAAAADzMzMAMDA/wB/f38AAAAAAAAAAAAAAAAAAAAAAAAAAAAhAAAAGAAAABQAAAAmBQAAWAYAALYpAAB4IgAAEAAAACYAAAAIAAAAAYAAAP8fAAA="/>
              </a:ext>
            </a:extLst>
          </p:cNvSpPr>
          <p:nvPr>
            <p:ph type="pic" idx="1"/>
          </p:nvPr>
        </p:nvSpPr>
        <p:spPr>
          <a:xfrm>
            <a:off x="836930" y="1031240"/>
            <a:ext cx="5943600" cy="4572000"/>
          </a:xfrm>
          <a:solidFill>
            <a:srgbClr val="D1E6FA"/>
          </a:solidFill>
          <a:ln w="38100" cap="flat" cmpd="sng" algn="ctr">
            <a:solidFill>
              <a:schemeClr val="bg1"/>
            </a:solidFill>
            <a:prstDash val="solid"/>
            <a:headEnd type="none"/>
            <a:tailEnd type="none"/>
          </a:ln>
        </p:spPr>
        <p:txBody>
          <a:bodyPr/>
          <a:lstStyle>
            <a:lvl1pPr marL="0" indent="0" algn="l">
              <a:buNone/>
              <a:defRPr lang="en-us" sz="3200"/>
            </a:lvl1pPr>
            <a:lvl2pPr marL="457200" indent="0" algn="l">
              <a:buNone/>
              <a:defRPr lang="ro-ro" sz="2800"/>
            </a:lvl2pPr>
            <a:lvl3pPr marL="914400" indent="0" algn="l">
              <a:buNone/>
              <a:defRPr lang="ro-ro" sz="2400"/>
            </a:lvl3pPr>
            <a:lvl4pPr marL="1371600" indent="0" algn="l">
              <a:buNone/>
              <a:defRPr lang="ro-ro" sz="2000"/>
            </a:lvl4pPr>
            <a:lvl5pPr marL="1828800" indent="0" algn="l">
              <a:buNone/>
              <a:defRPr lang="ro-ro" sz="2000"/>
            </a:lvl5pPr>
            <a:lvl6pPr marL="2286000" indent="0" algn="l">
              <a:buNone/>
              <a:defRPr lang="ro-ro" sz="2000"/>
            </a:lvl6pPr>
            <a:lvl7pPr marL="2743200" indent="0" algn="l">
              <a:buNone/>
              <a:defRPr lang="ro-ro" sz="2000"/>
            </a:lvl7pPr>
            <a:lvl8pPr marL="3200400" indent="0" algn="l">
              <a:buNone/>
              <a:defRPr lang="ro-ro" sz="2000"/>
            </a:lvl8pPr>
            <a:lvl9pPr marL="3657600" indent="0" algn="l">
              <a:buNone/>
              <a:defRPr lang="ro-ro" sz="2000"/>
            </a:lvl9pPr>
          </a:lstStyle>
          <a:p>
            <a:pPr>
              <a:defRPr lang="ro-ro"/>
            </a:pPr>
            <a:r>
              <a:rPr lang="en-us"/>
              <a:t>Click icon to add picture</a:t>
            </a:r>
          </a:p>
        </p:txBody>
      </p:sp>
      <p:sp>
        <p:nvSpPr>
          <p:cNvPr id="18"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YLgAA3xUAALhFAAA2IwAAEAAAACYAAAAIAAAAAaAAAAAAAAA="/>
              </a:ext>
            </a:extLst>
          </p:cNvSpPr>
          <p:nvPr>
            <p:ph idx="2"/>
          </p:nvPr>
        </p:nvSpPr>
        <p:spPr>
          <a:xfrm>
            <a:off x="7493000" y="3555365"/>
            <a:ext cx="3840480" cy="2168525"/>
          </a:xfrm>
        </p:spPr>
        <p:txBody>
          <a:bodyPr vert="horz" wrap="square" lIns="91440" tIns="45720" rIns="91440" bIns="45720" numCol="1" spcCol="215900" anchor="t">
            <a:prstTxWarp prst="textNoShape">
              <a:avLst/>
            </a:prstTxWarp>
          </a:bodyPr>
          <a:lstStyle>
            <a:lvl1pPr marL="0" indent="0" algn="l">
              <a:lnSpc>
                <a:spcPct val="120000"/>
              </a:lnSpc>
              <a:buNone/>
              <a:defRPr lang="en-us" sz="18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sp>
        <p:nvSpPr>
          <p:cNvPr id="19" name="Substituent număr diapozitiv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C6A3-2B2C-EDC6-307994881B65}" type="slidenum">
              <a:t>‹#›</a:t>
            </a:fld>
          </a:p>
        </p:txBody>
      </p:sp>
      <p:sp>
        <p:nvSpPr>
          <p:cNvPr id="20" name="Substituent subsol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21" name="Substituent dată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4AD6-5DE3-98B0-BCB65BFE6EE9}"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13.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reserve="1">
  <p:cSld name="Titlu și text vertical">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text vertical 2"/>
          <p:cNvSpPr>
            <a:spLocks noGrp="1" noChangeArrowheads="1"/>
            <a:extLst>
              <a:ext uri="smNativeData">
                <pr:smNativeData xmlns:pr="smNativeData" val="SMDATA_13_zc3kZRMAAAAlAAAAZAAAAA0AAAAAkAAAAEgAAACQAAAASAAAAAAAAAAAAAAAAQ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yAoAAG5EAADMJAAAEAAAACYAAAAIAAAAAoAAAAAAAAA="/>
              </a:ext>
            </a:extLst>
          </p:cNvSpPr>
          <p:nvPr>
            <p:ph idx="1"/>
          </p:nvPr>
        </p:nvSpPr>
        <p:spPr/>
        <p:txBody>
          <a:bodyPr vert="vert" wrap="square" lIns="91440" tIns="45720" rIns="91440" bIns="45720" numCol="1" spcCol="215900" anchor="t">
            <a:prstTxWarp prst="textNoShape">
              <a:avLst/>
            </a:prstTxWarp>
          </a:bodyPr>
          <a:lstStyle>
            <a:lvl1pPr>
              <a:lnSpc>
                <a:spcPct val="120000"/>
              </a:lnSpc>
              <a:defRPr lang="en-us"/>
            </a:lvl1pPr>
            <a:lvl2pPr>
              <a:defRPr lang="en-us"/>
            </a:lvl2pPr>
            <a:lvl3pPr>
              <a:defRPr lang="en-us"/>
            </a:lvl3pPr>
            <a:lvl4pPr>
              <a:defRPr lang="en-us"/>
            </a:lvl4pPr>
            <a:lvl5pPr>
              <a:defRPr lang="en-us"/>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4" name="Substituent număr diapozitiv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2485-524D-CBBF-D218F5F13D87}" type="slidenum">
              <a:t>‹#›</a:t>
            </a:fld>
          </a:p>
        </p:txBody>
      </p:sp>
      <p:sp>
        <p:nvSpPr>
          <p:cNvPr id="5" name="Substituent subsol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6" name="Substituent dată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5BBB-91A9-F57C-ADFC113203F8}"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14.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reserve="1">
  <p:cSld name="Titlu vertical și text">
    <p:bg>
      <p:bgPr>
        <a:blipFill>
          <a:blip r:embed="rId2"/>
          <a:srcRect/>
          <a:stretch/>
        </a:blipFill>
        <a:effectLst/>
      </p:bgPr>
    </p:bg>
    <p:spTree>
      <p:nvGrpSpPr>
        <p:cNvPr id="1" name=""/>
        <p:cNvGrpSpPr/>
        <p:nvPr/>
      </p:nvGrpSpPr>
      <p:grpSpPr>
        <a:xfrm>
          <a:off x="0" y="0"/>
          <a:ext cx="0" cy="0"/>
          <a:chOff x="0" y="0"/>
          <a:chExt cx="0" cy="0"/>
        </a:xfrm>
      </p:grpSpPr>
      <p:sp>
        <p:nvSpPr>
          <p:cNvPr id="2" name="Titlu vertical 1"/>
          <p:cNvSpPr>
            <a:spLocks noGrp="1" noChangeArrowheads="1"/>
            <a:extLst>
              <a:ext uri="smNativeData">
                <pr:smNativeData xmlns:pr="smNativeData" val="SMDATA_13_zc3kZRMAAAAlAAAAZAAAAA0AAAAAkAAAAEgAAACQAAAASAAAAAAAAAACAAAAAQ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0OwAA4AEAANhFAADMJAAAEAAAACYAAAAIAAAAA4AAAAAAAAA="/>
              </a:ext>
            </a:extLst>
          </p:cNvSpPr>
          <p:nvPr>
            <p:ph type="title"/>
          </p:nvPr>
        </p:nvSpPr>
        <p:spPr>
          <a:xfrm>
            <a:off x="9624060" y="304800"/>
            <a:ext cx="1729740" cy="5676900"/>
          </a:xfrm>
        </p:spPr>
        <p:txBody>
          <a:bodyPr vert="vert" wrap="square" lIns="91440" tIns="45720" rIns="91440" bIns="45720" numCol="1" spcCol="215900" anchor="b">
            <a:prstTxWarp prst="textNoShape">
              <a:avLst/>
            </a:prstTxWarp>
          </a:bodyPr>
          <a:lstStyle>
            <a:lvl1pPr>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text vertical 2"/>
          <p:cNvSpPr>
            <a:spLocks noGrp="1" noChangeArrowheads="1"/>
            <a:extLst>
              <a:ext uri="smNativeData">
                <pr:smNativeData xmlns:pr="smNativeData" val="SMDATA_13_zc3kZRMAAAAlAAAAZAAAAA0AAAAAkAAAAEgAAACQAAAASAAAAAAAAAAAAAAAAQ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4AEAAEQ6AADMJAAAEAAAACYAAAAIAAAAA4AAAAAAAAA="/>
              </a:ext>
            </a:extLst>
          </p:cNvSpPr>
          <p:nvPr>
            <p:ph idx="1"/>
          </p:nvPr>
        </p:nvSpPr>
        <p:spPr>
          <a:xfrm>
            <a:off x="838200" y="304800"/>
            <a:ext cx="8633460" cy="5676900"/>
          </a:xfrm>
        </p:spPr>
        <p:txBody>
          <a:bodyPr vert="vert" wrap="square" lIns="91440" tIns="45720" rIns="91440" bIns="45720" numCol="1" spcCol="215900" anchor="t">
            <a:prstTxWarp prst="textNoShape">
              <a:avLst/>
            </a:prstTxWarp>
          </a:bodyPr>
          <a:lstStyle>
            <a:lvl1pPr>
              <a:lnSpc>
                <a:spcPct val="120000"/>
              </a:lnSpc>
              <a:defRPr lang="en-us"/>
            </a:lvl1pPr>
            <a:lvl2pPr>
              <a:defRPr lang="en-us"/>
            </a:lvl2pPr>
            <a:lvl3pPr>
              <a:defRPr lang="en-us"/>
            </a:lvl3pPr>
            <a:lvl4pPr>
              <a:defRPr lang="en-us"/>
            </a:lvl4pPr>
            <a:lvl5pPr>
              <a:defRPr lang="en-us"/>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4" name="Substituent număr diapozitiv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40FB-19C5-B5F4-B6907DBA43E3}" type="slidenum">
              <a:t>‹#›</a:t>
            </a:fld>
          </a:p>
        </p:txBody>
      </p:sp>
      <p:sp>
        <p:nvSpPr>
          <p:cNvPr id="5" name="Substituent subsol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6" name="Substituent dată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83DD-A9C0-9344-7595780A6520}"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itlu și conținut">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JUC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yAoAAG5EAADMJAAAEAAAACYAAAAIAAAAAIAAAAAAAAA="/>
              </a:ext>
            </a:extLst>
          </p:cNvSpPr>
          <p:nvPr>
            <p:ph idx="1"/>
          </p:nvPr>
        </p:nvSpPr>
        <p:spPr/>
        <p:txBody>
          <a:bodyPr/>
          <a:lstStyle>
            <a:lvl1pPr>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4" name="Substituent număr diapozitiv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A6D7-629D-998F-50C825C16F05}" type="slidenum">
              <a:t>‹#›</a:t>
            </a:fld>
          </a:p>
        </p:txBody>
      </p:sp>
      <p:sp>
        <p:nvSpPr>
          <p:cNvPr id="5" name="Substituent subsol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6" name="Substituent dată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30F6-0AD7-B8E7-C6826FA94E93}"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reserve="1">
  <p:cSld name="Antet secțiune">
    <p:bg>
      <p:bgPr>
        <a:blipFill>
          <a:blip r:embed="rId2"/>
          <a:srcRect/>
          <a:stretch/>
        </a:blipFill>
        <a:effectLst/>
      </p:bgPr>
    </p:bg>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Eg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GgAAQAsAAG5EAACAFgAAEAAAACYAAAAIAAAAAaAAAAAAAAA="/>
              </a:ext>
            </a:extLst>
          </p:cNvSpPr>
          <p:nvPr>
            <p:ph type="title"/>
          </p:nvPr>
        </p:nvSpPr>
        <p:spPr>
          <a:xfrm>
            <a:off x="4265930" y="1828800"/>
            <a:ext cx="6858000" cy="1828800"/>
          </a:xfrm>
        </p:spPr>
        <p:txBody>
          <a:bodyPr vert="horz" wrap="square" lIns="91440" tIns="45720" rIns="91440" bIns="45720" numCol="1" spcCol="215900" anchor="b">
            <a:prstTxWarp prst="textNoShape">
              <a:avLst/>
            </a:prstTxWarp>
          </a:bodyPr>
          <a:lstStyle>
            <a:lvl1pPr algn="l">
              <a:defRPr lang="ro-ro" sz="4400"/>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tex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9GgAA+BYAAG1EAACYHAAAEAAAACYAAAAIAAAAAYAAAAAAAAA="/>
              </a:ext>
            </a:extLst>
          </p:cNvSpPr>
          <p:nvPr>
            <p:ph idx="1"/>
          </p:nvPr>
        </p:nvSpPr>
        <p:spPr>
          <a:xfrm>
            <a:off x="4265295" y="3733800"/>
            <a:ext cx="6858000" cy="914400"/>
          </a:xfrm>
        </p:spPr>
        <p:txBody>
          <a:bodyPr/>
          <a:lstStyle>
            <a:lvl1pPr marL="0" indent="0" algn="l">
              <a:spcBef>
                <a:spcPts val="0"/>
              </a:spcBef>
              <a:buNone/>
              <a:defRPr lang="ro-ro" sz="2400">
                <a:solidFill>
                  <a:schemeClr val="tx1"/>
                </a:solidFill>
              </a:defRPr>
            </a:lvl1pPr>
            <a:lvl2pPr marL="457200" indent="0" algn="l">
              <a:buNone/>
              <a:defRPr lang="ro-ro" sz="2000">
                <a:solidFill>
                  <a:srgbClr val="BA998D"/>
                </a:solidFill>
              </a:defRPr>
            </a:lvl2pPr>
            <a:lvl3pPr marL="914400" indent="0" algn="l">
              <a:buNone/>
              <a:defRPr lang="ro-ro" sz="1800">
                <a:solidFill>
                  <a:srgbClr val="BA998D"/>
                </a:solidFill>
              </a:defRPr>
            </a:lvl3pPr>
            <a:lvl4pPr marL="1371600" indent="0" algn="l">
              <a:buNone/>
              <a:defRPr lang="ro-ro" sz="1600">
                <a:solidFill>
                  <a:srgbClr val="BA998D"/>
                </a:solidFill>
              </a:defRPr>
            </a:lvl4pPr>
            <a:lvl5pPr marL="1828800" indent="0" algn="l">
              <a:buNone/>
              <a:defRPr lang="ro-ro" sz="1600">
                <a:solidFill>
                  <a:srgbClr val="BA998D"/>
                </a:solidFill>
              </a:defRPr>
            </a:lvl5pPr>
            <a:lvl6pPr marL="2286000" indent="0" algn="l">
              <a:buNone/>
              <a:defRPr lang="ro-ro" sz="1600">
                <a:solidFill>
                  <a:srgbClr val="BA998D"/>
                </a:solidFill>
              </a:defRPr>
            </a:lvl6pPr>
            <a:lvl7pPr marL="2743200" indent="0" algn="l">
              <a:buNone/>
              <a:defRPr lang="ro-ro" sz="1600">
                <a:solidFill>
                  <a:srgbClr val="BA998D"/>
                </a:solidFill>
              </a:defRPr>
            </a:lvl7pPr>
            <a:lvl8pPr marL="3200400" indent="0" algn="l">
              <a:buNone/>
              <a:defRPr lang="ro-ro" sz="1600">
                <a:solidFill>
                  <a:srgbClr val="BA998D"/>
                </a:solidFill>
              </a:defRPr>
            </a:lvl8pPr>
            <a:lvl9pPr marL="3657600" indent="0" algn="l">
              <a:buNone/>
              <a:defRPr lang="ro-ro" sz="1600">
                <a:solidFill>
                  <a:srgbClr val="BA998D"/>
                </a:solidFill>
              </a:defRPr>
            </a:lvl9pPr>
          </a:lstStyle>
          <a:p>
            <a:pPr>
              <a:defRPr lang="ro-ro"/>
            </a:pPr>
            <a:r>
              <a:rPr lang="en-us"/>
              <a:t>Click to edit Master text styles</a:t>
            </a:r>
            <a:endParaRPr lang="en-us"/>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Obj" preserve="1">
  <p:cSld name="Două tipuri de conținut">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P9/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OwsAAAglAAD+JAAAEAAAACYAAAAIAAAAAYAAAAAAAAA="/>
              </a:ext>
            </a:extLst>
          </p:cNvSpPr>
          <p:nvPr>
            <p:ph idx="1"/>
          </p:nvPr>
        </p:nvSpPr>
        <p:spPr>
          <a:xfrm>
            <a:off x="1064895" y="1825625"/>
            <a:ext cx="4954905" cy="4187825"/>
          </a:xfrm>
        </p:spPr>
        <p:txBody>
          <a:bodyPr/>
          <a:lstStyle>
            <a:lvl1pPr>
              <a:lnSpc>
                <a:spcPct val="120000"/>
              </a:lnSpc>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4" name="Substituent conținu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OwsAAG5EAAD+JAAAEAAAACYAAAAIAAAAAYAAAAAAAAA="/>
              </a:ext>
            </a:extLst>
          </p:cNvSpPr>
          <p:nvPr>
            <p:ph idx="2"/>
          </p:nvPr>
        </p:nvSpPr>
        <p:spPr>
          <a:xfrm>
            <a:off x="6172200" y="1825625"/>
            <a:ext cx="4951730" cy="4187825"/>
          </a:xfrm>
        </p:spPr>
        <p:txBody>
          <a:bodyPr/>
          <a:lstStyle>
            <a:lvl1pPr>
              <a:lnSpc>
                <a:spcPct val="120000"/>
              </a:lnSpc>
              <a:defRPr lang="ro-ro"/>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5" name="Substituent număr diapozitiv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0AF8-1F21-B6F2-FC7499BC40A9}" type="slidenum">
              <a:t>‹#›</a:t>
            </a:fld>
          </a:p>
        </p:txBody>
      </p:sp>
      <p:sp>
        <p:nvSpPr>
          <p:cNvPr id="6" name="Substituent subsol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7" name="Substituent dată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4696-6228-D88F-B07D90C12EE5}"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reserve="1">
  <p:cSld name="Comparație">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text 2"/>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BgAAWAoAABIlAABpDwAAEAAAACYAAAAIAAAAgYAAAAAAAAA="/>
              </a:ext>
            </a:extLst>
          </p:cNvSpPr>
          <p:nvPr>
            <p:ph idx="1"/>
          </p:nvPr>
        </p:nvSpPr>
        <p:spPr>
          <a:xfrm>
            <a:off x="1069975" y="1681480"/>
            <a:ext cx="4956175" cy="823595"/>
          </a:xfrm>
        </p:spPr>
        <p:txBody>
          <a:bodyPr vert="horz" wrap="square" lIns="91440" tIns="45720" rIns="91440" bIns="45720" numCol="1" spcCol="215900" anchor="b">
            <a:prstTxWarp prst="textNoShape">
              <a:avLst/>
            </a:prstTxWarp>
          </a:bodyPr>
          <a:lstStyle>
            <a:lvl1pPr marL="0" indent="0" algn="l">
              <a:lnSpc>
                <a:spcPct val="120000"/>
              </a:lnSpc>
              <a:spcBef>
                <a:spcPts val="0"/>
              </a:spcBef>
              <a:buNone/>
              <a:defRPr lang="en-us" sz="2400" b="1"/>
            </a:lvl1pPr>
            <a:lvl2pPr marL="457200" indent="0" algn="l">
              <a:buNone/>
              <a:defRPr lang="ro-ro" sz="2000" b="1"/>
            </a:lvl2pPr>
            <a:lvl3pPr marL="914400" indent="0" algn="l">
              <a:buNone/>
              <a:defRPr lang="ro-ro" sz="1800" b="1"/>
            </a:lvl3pPr>
            <a:lvl4pPr marL="1371600" indent="0" algn="l">
              <a:buNone/>
              <a:defRPr lang="ro-ro" sz="1600" b="1"/>
            </a:lvl4pPr>
            <a:lvl5pPr marL="1828800" indent="0" algn="l">
              <a:buNone/>
              <a:defRPr lang="ro-ro" sz="1600" b="1"/>
            </a:lvl5pPr>
            <a:lvl6pPr marL="2286000" indent="0" algn="l">
              <a:buNone/>
              <a:defRPr lang="ro-ro" sz="1600" b="1"/>
            </a:lvl6pPr>
            <a:lvl7pPr marL="2743200" indent="0" algn="l">
              <a:buNone/>
              <a:defRPr lang="ro-ro" sz="1600" b="1"/>
            </a:lvl7pPr>
            <a:lvl8pPr marL="3200400" indent="0" algn="l">
              <a:buNone/>
              <a:defRPr lang="ro-ro" sz="1600" b="1"/>
            </a:lvl8pPr>
            <a:lvl9pPr marL="3657600" indent="0" algn="l">
              <a:buNone/>
              <a:defRPr lang="ro-ro" sz="1600" b="1"/>
            </a:lvl9pPr>
          </a:lstStyle>
          <a:p>
            <a:pPr>
              <a:defRPr lang="ro-ro"/>
            </a:pPr>
            <a:r>
              <a:rPr lang="en-us"/>
              <a:t>Click to edit Master text styles</a:t>
            </a:r>
            <a:endParaRPr lang="en-us"/>
          </a:p>
        </p:txBody>
      </p:sp>
      <p:sp>
        <p:nvSpPr>
          <p:cNvPr id="4" name="Substituent conținu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VBgAAaQ8AABIlAADMJAAAEAAAACYAAAAIAAAAAYAAAAAAAAA="/>
              </a:ext>
            </a:extLst>
          </p:cNvSpPr>
          <p:nvPr>
            <p:ph idx="2"/>
          </p:nvPr>
        </p:nvSpPr>
        <p:spPr>
          <a:xfrm>
            <a:off x="1069975" y="2505075"/>
            <a:ext cx="4956175" cy="3476625"/>
          </a:xfrm>
        </p:spPr>
        <p:txBody>
          <a:bodyPr/>
          <a:lstStyle>
            <a:lvl1pPr>
              <a:lnSpc>
                <a:spcPct val="120000"/>
              </a:lnSpc>
              <a:defRPr lang="en-us"/>
            </a:lvl1pPr>
            <a:lvl2pPr>
              <a:defRPr lang="en-us"/>
            </a:lvl2pPr>
            <a:lvl3pPr>
              <a:defRPr lang="en-us"/>
            </a:lvl3pPr>
            <a:lvl4pPr>
              <a:defRPr lang="en-us"/>
            </a:lvl4pPr>
            <a:lvl5pPr>
              <a:defRPr lang="en-us"/>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5" name="Substituent text 4"/>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WAoAAHVEAABpDwAAEAAAACYAAAAIAAAAgYAAAAAAAAA="/>
              </a:ext>
            </a:extLst>
          </p:cNvSpPr>
          <p:nvPr>
            <p:ph idx="3"/>
          </p:nvPr>
        </p:nvSpPr>
        <p:spPr>
          <a:xfrm>
            <a:off x="6172200" y="1681480"/>
            <a:ext cx="4956175" cy="823595"/>
          </a:xfrm>
        </p:spPr>
        <p:txBody>
          <a:bodyPr vert="horz" wrap="square" lIns="91440" tIns="45720" rIns="91440" bIns="45720" numCol="1" spcCol="215900" anchor="b">
            <a:prstTxWarp prst="textNoShape">
              <a:avLst/>
            </a:prstTxWarp>
          </a:bodyPr>
          <a:lstStyle>
            <a:lvl1pPr marL="0" indent="0" algn="l">
              <a:lnSpc>
                <a:spcPct val="120000"/>
              </a:lnSpc>
              <a:spcBef>
                <a:spcPts val="0"/>
              </a:spcBef>
              <a:buNone/>
              <a:defRPr lang="en-us" sz="2400" b="1"/>
            </a:lvl1pPr>
            <a:lvl2pPr marL="457200" indent="0" algn="l">
              <a:buNone/>
              <a:defRPr lang="ro-ro" sz="2000" b="1"/>
            </a:lvl2pPr>
            <a:lvl3pPr marL="914400" indent="0" algn="l">
              <a:buNone/>
              <a:defRPr lang="ro-ro" sz="1800" b="1"/>
            </a:lvl3pPr>
            <a:lvl4pPr marL="1371600" indent="0" algn="l">
              <a:buNone/>
              <a:defRPr lang="ro-ro" sz="1600" b="1"/>
            </a:lvl4pPr>
            <a:lvl5pPr marL="1828800" indent="0" algn="l">
              <a:buNone/>
              <a:defRPr lang="ro-ro" sz="1600" b="1"/>
            </a:lvl5pPr>
            <a:lvl6pPr marL="2286000" indent="0" algn="l">
              <a:buNone/>
              <a:defRPr lang="ro-ro" sz="1600" b="1"/>
            </a:lvl6pPr>
            <a:lvl7pPr marL="2743200" indent="0" algn="l">
              <a:buNone/>
              <a:defRPr lang="ro-ro" sz="1600" b="1"/>
            </a:lvl7pPr>
            <a:lvl8pPr marL="3200400" indent="0" algn="l">
              <a:buNone/>
              <a:defRPr lang="ro-ro" sz="1600" b="1"/>
            </a:lvl8pPr>
            <a:lvl9pPr marL="3657600" indent="0" algn="l">
              <a:buNone/>
              <a:defRPr lang="ro-ro" sz="1600" b="1"/>
            </a:lvl9pPr>
          </a:lstStyle>
          <a:p>
            <a:pPr>
              <a:defRPr lang="ro-ro"/>
            </a:pPr>
            <a:r>
              <a:rPr lang="en-us"/>
              <a:t>Click to edit Master text styles</a:t>
            </a:r>
            <a:endParaRPr lang="en-us"/>
          </a:p>
        </p:txBody>
      </p:sp>
      <p:sp>
        <p:nvSpPr>
          <p:cNvPr id="6" name="Substituent conținut 5"/>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aQ8AAHVEAADMJAAAEAAAACYAAAAIAAAAAYAAAAAAAAA="/>
              </a:ext>
            </a:extLst>
          </p:cNvSpPr>
          <p:nvPr>
            <p:ph idx="4"/>
          </p:nvPr>
        </p:nvSpPr>
        <p:spPr>
          <a:xfrm>
            <a:off x="6172200" y="2505075"/>
            <a:ext cx="4956175" cy="3476625"/>
          </a:xfrm>
        </p:spPr>
        <p:txBody>
          <a:bodyPr/>
          <a:lstStyle>
            <a:lvl1pPr>
              <a:lnSpc>
                <a:spcPct val="120000"/>
              </a:lnSpc>
              <a:defRPr lang="en-us"/>
            </a:lvl1pPr>
            <a:lvl2pPr>
              <a:defRPr lang="en-us"/>
            </a:lvl2pPr>
            <a:lvl3pPr>
              <a:defRPr lang="en-us"/>
            </a:lvl3pPr>
            <a:lvl4pPr>
              <a:defRPr lang="en-us"/>
            </a:lvl4pPr>
            <a:lvl5pPr>
              <a:defRPr lang="en-us"/>
            </a:lvl5pPr>
            <a:lvl6pPr>
              <a:defRPr lang="ro-ro"/>
            </a:lvl6pPr>
            <a:lvl7pPr>
              <a:defRPr lang="ro-ro"/>
            </a:lvl7pPr>
            <a:lvl8pPr>
              <a:defRPr lang="ro-ro"/>
            </a:lvl8pPr>
            <a:lvl9pPr>
              <a:defRPr lang="ro-ro"/>
            </a:lvl9pPr>
          </a:lstStyle>
          <a:p>
            <a:pPr>
              <a:defRPr lang="ro-ro"/>
            </a:pPr>
            <a:r>
              <a:rPr lang="en-us"/>
              <a:t>Click to edit Master text styles</a:t>
            </a:r>
            <a:endParaRPr lang="en-us"/>
          </a:p>
          <a:p>
            <a:pPr lvl="1">
              <a:defRPr lang="ro-ro"/>
            </a:pPr>
            <a:r>
              <a:rPr lang="en-us"/>
              <a:t>Second level</a:t>
            </a:r>
            <a:endParaRPr lang="en-us"/>
          </a:p>
          <a:p>
            <a:pPr lvl="2">
              <a:defRPr lang="ro-ro"/>
            </a:pPr>
            <a:r>
              <a:rPr lang="en-us"/>
              <a:t>Third level</a:t>
            </a:r>
            <a:endParaRPr lang="en-us"/>
          </a:p>
          <a:p>
            <a:pPr lvl="3">
              <a:defRPr lang="ro-ro"/>
            </a:pPr>
            <a:r>
              <a:rPr lang="en-us"/>
              <a:t>Fourth level</a:t>
            </a:r>
            <a:endParaRPr lang="en-us"/>
          </a:p>
          <a:p>
            <a:pPr lvl="4">
              <a:defRPr lang="ro-ro"/>
            </a:pPr>
            <a:r>
              <a:rPr lang="en-us"/>
              <a:t>Fifth level</a:t>
            </a:r>
          </a:p>
        </p:txBody>
      </p:sp>
      <p:sp>
        <p:nvSpPr>
          <p:cNvPr id="7" name="Substituent număr diapozitiv 8"/>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9BB2-CFEE-FC22-6DBB566C0A38}" type="slidenum">
              <a:t>‹#›</a:t>
            </a:fld>
          </a:p>
        </p:txBody>
      </p:sp>
      <p:sp>
        <p:nvSpPr>
          <p:cNvPr id="8" name="Substituent subsol 7"/>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9" name="Substituent dată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BF9A-DF9C-D432-49C9247C221C}"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reserve="1">
  <p:cSld name="Doar titlu">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sp>
        <p:nvSpPr>
          <p:cNvPr id="3" name="Substituent număr diapozitiv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90A3-60D6-ED8D-66836EC31B33}" type="slidenum">
              <a:t>‹#›</a:t>
            </a:fld>
          </a:p>
        </p:txBody>
      </p:sp>
      <p:sp>
        <p:nvSpPr>
          <p:cNvPr id="4" name="Substituent subsol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5" name="Substituent dată 2"/>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16F8-1C09-B6F1-E05CB1BF40B5}"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Necompletat">
    <p:spTree>
      <p:nvGrpSpPr>
        <p:cNvPr id="1" name=""/>
        <p:cNvGrpSpPr/>
        <p:nvPr/>
      </p:nvGrpSpPr>
      <p:grpSpPr>
        <a:xfrm>
          <a:off x="0" y="0"/>
          <a:ext cx="0" cy="0"/>
          <a:chOff x="0" y="0"/>
          <a:chExt cx="0" cy="0"/>
        </a:xfrm>
      </p:grpSpPr>
      <p:sp>
        <p:nvSpPr>
          <p:cNvPr id="2" name="Substituent număr diapozitiv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0BD1-0D73-9FE0-FD26CBAE69A8}" type="slidenum">
              <a:t>‹#›</a:t>
            </a:fld>
          </a:p>
        </p:txBody>
      </p:sp>
      <p:sp>
        <p:nvSpPr>
          <p:cNvPr id="3" name="Substituent subsol 2"/>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4" name="Substituent dată 1"/>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89D4-11DB-9AFC-7F8E63B26C2A}"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Două imagini cu legende">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bCQAAEAAAACYAAAAIAAAAAYAAAAAAAAA="/>
              </a:ext>
            </a:extLst>
          </p:cNvSpPr>
          <p:nvPr>
            <p:ph type="title"/>
          </p:nvPr>
        </p:nvSpPr>
        <p:spPr>
          <a:xfrm>
            <a:off x="1064895" y="304800"/>
            <a:ext cx="10059035" cy="1216025"/>
          </a:xfrm>
        </p:spPr>
        <p:txBody>
          <a:bodyPr/>
          <a:lstStyle>
            <a:lvl1pPr algn="l">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grpSp>
        <p:nvGrpSpPr>
          <p:cNvPr id="3" name="Grup 8"/>
          <p:cNvGrpSpPr>
            <a:extLst>
              <a:ext uri="smNativeData">
                <pr:smNativeData xmlns:pr="smNativeData" val="SMDATA_7_zc3kZR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HkGAACqCgAATCEAAG0dAAAQAAAAJgAAAAgAAAD/////AAAAAA=="/>
              </a:ext>
            </a:extLst>
          </p:cNvGrpSpPr>
          <p:nvPr/>
        </p:nvGrpSpPr>
        <p:grpSpPr>
          <a:xfrm>
            <a:off x="1052195" y="1733550"/>
            <a:ext cx="4360545" cy="3049905"/>
            <a:chOff x="1052195" y="1733550"/>
            <a:chExt cx="4360545" cy="3049905"/>
          </a:xfrm>
        </p:grpSpPr>
        <p:sp>
          <p:nvSpPr>
            <p:cNvPr id="15" name="Curbă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7BgAAcA0AABAHAACRGgAAAAAAACYAAAAIAAAA//////////8="/>
                </a:ext>
              </a:extLst>
            </p:cNvSpPr>
            <p:nvPr/>
          </p:nvSpPr>
          <p:spPr>
            <a:xfrm>
              <a:off x="1134745" y="2184400"/>
              <a:ext cx="13335" cy="2134235"/>
            </a:xfrm>
            <a:custGeom>
              <a:avLst/>
              <a:gdLst/>
              <a:ahLst/>
              <a:cxnLst/>
              <a:rect l="0" t="0" r="13335" b="2134235"/>
              <a:pathLst>
                <a:path w="13335" h="2134235">
                  <a:moveTo>
                    <a:pt x="8001" y="0"/>
                  </a:moveTo>
                  <a:cubicBezTo>
                    <a:pt x="10668" y="179492"/>
                    <a:pt x="10668" y="356525"/>
                    <a:pt x="10668" y="533558"/>
                  </a:cubicBezTo>
                  <a:cubicBezTo>
                    <a:pt x="10668" y="622075"/>
                    <a:pt x="8001" y="713050"/>
                    <a:pt x="8001" y="801567"/>
                  </a:cubicBezTo>
                  <a:cubicBezTo>
                    <a:pt x="8001" y="890084"/>
                    <a:pt x="8001" y="978600"/>
                    <a:pt x="10668" y="1067117"/>
                  </a:cubicBezTo>
                  <a:cubicBezTo>
                    <a:pt x="10668" y="1246609"/>
                    <a:pt x="13335" y="1423642"/>
                    <a:pt x="10668" y="1600676"/>
                  </a:cubicBezTo>
                  <a:cubicBezTo>
                    <a:pt x="13335" y="1689192"/>
                    <a:pt x="10668" y="1780168"/>
                    <a:pt x="10668" y="1868685"/>
                  </a:cubicBezTo>
                  <a:cubicBezTo>
                    <a:pt x="10668" y="1957201"/>
                    <a:pt x="8001" y="2045718"/>
                    <a:pt x="8001" y="2134235"/>
                  </a:cubicBezTo>
                  <a:cubicBezTo>
                    <a:pt x="5334" y="2134235"/>
                    <a:pt x="5334" y="2134235"/>
                    <a:pt x="5334" y="2134235"/>
                  </a:cubicBezTo>
                  <a:cubicBezTo>
                    <a:pt x="5334" y="2045718"/>
                    <a:pt x="2667" y="1957201"/>
                    <a:pt x="2667" y="1868685"/>
                  </a:cubicBezTo>
                  <a:cubicBezTo>
                    <a:pt x="2667" y="1780168"/>
                    <a:pt x="0" y="1689192"/>
                    <a:pt x="0" y="1600676"/>
                  </a:cubicBezTo>
                  <a:cubicBezTo>
                    <a:pt x="0" y="1423642"/>
                    <a:pt x="2667" y="1246609"/>
                    <a:pt x="2667" y="1067117"/>
                  </a:cubicBezTo>
                  <a:cubicBezTo>
                    <a:pt x="5334" y="978600"/>
                    <a:pt x="5334" y="890084"/>
                    <a:pt x="5334" y="801567"/>
                  </a:cubicBezTo>
                  <a:cubicBezTo>
                    <a:pt x="5334" y="713050"/>
                    <a:pt x="2667" y="622075"/>
                    <a:pt x="2667" y="533558"/>
                  </a:cubicBezTo>
                  <a:cubicBezTo>
                    <a:pt x="0" y="356525"/>
                    <a:pt x="2667" y="179492"/>
                    <a:pt x="5334" y="0"/>
                  </a:cubicBezTo>
                  <a:lnTo>
                    <a:pt x="8001"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4" name="Curbă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bCQAA/RwAACweAAAQHQAAAAAAACYAAAAIAAAA//////////8="/>
                </a:ext>
              </a:extLst>
            </p:cNvSpPr>
            <p:nvPr/>
          </p:nvSpPr>
          <p:spPr>
            <a:xfrm>
              <a:off x="1602105" y="4712335"/>
              <a:ext cx="3302635" cy="12065"/>
            </a:xfrm>
            <a:custGeom>
              <a:avLst/>
              <a:gdLst/>
              <a:ahLst/>
              <a:cxnLst/>
              <a:rect l="0" t="0" r="3302635" b="12065"/>
              <a:pathLst>
                <a:path w="3302635" h="12065">
                  <a:moveTo>
                    <a:pt x="0" y="4826"/>
                  </a:moveTo>
                  <a:cubicBezTo>
                    <a:pt x="274314" y="2413"/>
                    <a:pt x="548628" y="0"/>
                    <a:pt x="825658" y="2413"/>
                  </a:cubicBezTo>
                  <a:cubicBezTo>
                    <a:pt x="961457" y="2413"/>
                    <a:pt x="1099973" y="4826"/>
                    <a:pt x="1238488" y="4826"/>
                  </a:cubicBezTo>
                  <a:cubicBezTo>
                    <a:pt x="1374287" y="4826"/>
                    <a:pt x="1512802" y="2413"/>
                    <a:pt x="1651317" y="2413"/>
                  </a:cubicBezTo>
                  <a:cubicBezTo>
                    <a:pt x="1925631" y="2413"/>
                    <a:pt x="2199946" y="0"/>
                    <a:pt x="2476976" y="0"/>
                  </a:cubicBezTo>
                  <a:cubicBezTo>
                    <a:pt x="2612775" y="0"/>
                    <a:pt x="2751290" y="2413"/>
                    <a:pt x="2889805" y="2413"/>
                  </a:cubicBezTo>
                  <a:cubicBezTo>
                    <a:pt x="3025604" y="2413"/>
                    <a:pt x="3164119" y="2413"/>
                    <a:pt x="3302635" y="4826"/>
                  </a:cubicBezTo>
                  <a:cubicBezTo>
                    <a:pt x="3302635" y="4826"/>
                    <a:pt x="3302635" y="4826"/>
                    <a:pt x="3302635" y="4826"/>
                  </a:cubicBezTo>
                  <a:cubicBezTo>
                    <a:pt x="3164119" y="7239"/>
                    <a:pt x="3025604" y="7239"/>
                    <a:pt x="2889805" y="9652"/>
                  </a:cubicBezTo>
                  <a:cubicBezTo>
                    <a:pt x="2751290" y="9652"/>
                    <a:pt x="2612775" y="9652"/>
                    <a:pt x="2476976" y="9652"/>
                  </a:cubicBezTo>
                  <a:cubicBezTo>
                    <a:pt x="2199946" y="12065"/>
                    <a:pt x="1925631" y="9652"/>
                    <a:pt x="1651317" y="7239"/>
                  </a:cubicBezTo>
                  <a:cubicBezTo>
                    <a:pt x="1512802" y="7239"/>
                    <a:pt x="1374287" y="7239"/>
                    <a:pt x="1238488" y="7239"/>
                  </a:cubicBezTo>
                  <a:cubicBezTo>
                    <a:pt x="1099973" y="7239"/>
                    <a:pt x="961457" y="9652"/>
                    <a:pt x="825658" y="9652"/>
                  </a:cubicBezTo>
                  <a:cubicBezTo>
                    <a:pt x="548628" y="9652"/>
                    <a:pt x="274314" y="9652"/>
                    <a:pt x="0" y="482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3" name="Curbă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0CQAAGgsAABEeAAAtCwAAAAAAACYAAAAIAAAA//////////8="/>
                </a:ext>
              </a:extLst>
            </p:cNvSpPr>
            <p:nvPr/>
          </p:nvSpPr>
          <p:spPr>
            <a:xfrm>
              <a:off x="1577340" y="1804670"/>
              <a:ext cx="3310255" cy="12065"/>
            </a:xfrm>
            <a:custGeom>
              <a:avLst/>
              <a:gdLst/>
              <a:ahLst/>
              <a:cxnLst/>
              <a:rect l="0" t="0" r="3310255" b="12065"/>
              <a:pathLst>
                <a:path w="3310255" h="12065">
                  <a:moveTo>
                    <a:pt x="0" y="4826"/>
                  </a:moveTo>
                  <a:cubicBezTo>
                    <a:pt x="274270" y="2413"/>
                    <a:pt x="551256" y="0"/>
                    <a:pt x="825527" y="2413"/>
                  </a:cubicBezTo>
                  <a:cubicBezTo>
                    <a:pt x="964020" y="2413"/>
                    <a:pt x="1102513" y="4826"/>
                    <a:pt x="1241006" y="4826"/>
                  </a:cubicBezTo>
                  <a:cubicBezTo>
                    <a:pt x="1379499" y="4826"/>
                    <a:pt x="1517992" y="2413"/>
                    <a:pt x="1653769" y="2413"/>
                  </a:cubicBezTo>
                  <a:cubicBezTo>
                    <a:pt x="1930755" y="2413"/>
                    <a:pt x="2207741" y="0"/>
                    <a:pt x="2482012" y="0"/>
                  </a:cubicBezTo>
                  <a:cubicBezTo>
                    <a:pt x="2620505" y="0"/>
                    <a:pt x="2758998" y="2413"/>
                    <a:pt x="2897491" y="2413"/>
                  </a:cubicBezTo>
                  <a:cubicBezTo>
                    <a:pt x="3033268" y="2413"/>
                    <a:pt x="3171761" y="2413"/>
                    <a:pt x="3310255" y="4826"/>
                  </a:cubicBezTo>
                  <a:cubicBezTo>
                    <a:pt x="3310255" y="7239"/>
                    <a:pt x="3310255" y="7239"/>
                    <a:pt x="3310255" y="7239"/>
                  </a:cubicBezTo>
                  <a:cubicBezTo>
                    <a:pt x="3171761" y="7239"/>
                    <a:pt x="3033268" y="9652"/>
                    <a:pt x="2897491" y="9652"/>
                  </a:cubicBezTo>
                  <a:cubicBezTo>
                    <a:pt x="2758998" y="9652"/>
                    <a:pt x="2620505" y="9652"/>
                    <a:pt x="2482012" y="9652"/>
                  </a:cubicBezTo>
                  <a:cubicBezTo>
                    <a:pt x="2207741" y="12065"/>
                    <a:pt x="1930755" y="9652"/>
                    <a:pt x="1653769" y="7239"/>
                  </a:cubicBezTo>
                  <a:cubicBezTo>
                    <a:pt x="1517992" y="7239"/>
                    <a:pt x="1379499" y="7239"/>
                    <a:pt x="1241006" y="7239"/>
                  </a:cubicBezTo>
                  <a:cubicBezTo>
                    <a:pt x="1102513" y="7239"/>
                    <a:pt x="964020" y="9652"/>
                    <a:pt x="825527" y="9652"/>
                  </a:cubicBezTo>
                  <a:cubicBezTo>
                    <a:pt x="551256" y="9652"/>
                    <a:pt x="274270" y="9652"/>
                    <a:pt x="0" y="7239"/>
                  </a:cubicBezTo>
                  <a:lnTo>
                    <a:pt x="0" y="4826"/>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2" name="Formă liberă 4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QIAAAqg0AAOIgAACRGgAAAAAAACYAAAAIAAAA//////////8="/>
                </a:ext>
              </a:extLst>
            </p:cNvSpPr>
            <p:nvPr/>
          </p:nvSpPr>
          <p:spPr>
            <a:xfrm>
              <a:off x="5334000" y="2221230"/>
              <a:ext cx="11430" cy="2097405"/>
            </a:xfrm>
            <a:custGeom>
              <a:avLst/>
              <a:gdLst/>
              <a:ahLst/>
              <a:cxnLst/>
              <a:rect l="0" t="0" r="11430" b="2097405"/>
              <a:pathLst>
                <a:path w="11430" h="2097405">
                  <a:moveTo>
                    <a:pt x="5715" y="2097405"/>
                  </a:moveTo>
                  <a:cubicBezTo>
                    <a:pt x="0" y="1922826"/>
                    <a:pt x="0" y="1748247"/>
                    <a:pt x="0" y="1573668"/>
                  </a:cubicBezTo>
                  <a:cubicBezTo>
                    <a:pt x="0" y="1485149"/>
                    <a:pt x="2858" y="1399089"/>
                    <a:pt x="2858" y="1310570"/>
                  </a:cubicBezTo>
                  <a:cubicBezTo>
                    <a:pt x="2858" y="1224510"/>
                    <a:pt x="2858" y="1135991"/>
                    <a:pt x="2858" y="1049931"/>
                  </a:cubicBezTo>
                  <a:cubicBezTo>
                    <a:pt x="0" y="875353"/>
                    <a:pt x="0" y="698315"/>
                    <a:pt x="0" y="523736"/>
                  </a:cubicBezTo>
                  <a:cubicBezTo>
                    <a:pt x="0" y="437676"/>
                    <a:pt x="0" y="349157"/>
                    <a:pt x="0" y="263097"/>
                  </a:cubicBezTo>
                  <a:cubicBezTo>
                    <a:pt x="2858" y="174578"/>
                    <a:pt x="2858" y="88518"/>
                    <a:pt x="5715" y="0"/>
                  </a:cubicBezTo>
                  <a:cubicBezTo>
                    <a:pt x="5715" y="0"/>
                    <a:pt x="5715" y="0"/>
                    <a:pt x="5715" y="0"/>
                  </a:cubicBezTo>
                  <a:cubicBezTo>
                    <a:pt x="8573" y="88518"/>
                    <a:pt x="8573" y="174578"/>
                    <a:pt x="8573" y="263097"/>
                  </a:cubicBezTo>
                  <a:cubicBezTo>
                    <a:pt x="11430" y="349157"/>
                    <a:pt x="11430" y="437676"/>
                    <a:pt x="11430" y="523736"/>
                  </a:cubicBezTo>
                  <a:cubicBezTo>
                    <a:pt x="11430" y="698315"/>
                    <a:pt x="8573" y="875353"/>
                    <a:pt x="8573" y="1049931"/>
                  </a:cubicBezTo>
                  <a:cubicBezTo>
                    <a:pt x="8573" y="1135991"/>
                    <a:pt x="5715" y="1224510"/>
                    <a:pt x="5715" y="1310570"/>
                  </a:cubicBezTo>
                  <a:cubicBezTo>
                    <a:pt x="8573" y="1399089"/>
                    <a:pt x="8573" y="1485149"/>
                    <a:pt x="8573" y="1573668"/>
                  </a:cubicBezTo>
                  <a:cubicBezTo>
                    <a:pt x="11430" y="1748247"/>
                    <a:pt x="8573" y="1922826"/>
                    <a:pt x="5715" y="209740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1" name="Formă liberă 4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IBgAAMhsAABEJAABtHQAAAAAAACYAAAAIAAAA//////////8="/>
                </a:ext>
              </a:extLst>
            </p:cNvSpPr>
            <p:nvPr/>
          </p:nvSpPr>
          <p:spPr>
            <a:xfrm>
              <a:off x="1061720" y="4420870"/>
              <a:ext cx="412115" cy="362585"/>
            </a:xfrm>
            <a:custGeom>
              <a:avLst/>
              <a:gdLst/>
              <a:ahLst/>
              <a:cxnLst/>
              <a:rect l="0" t="0" r="412115" b="362585"/>
              <a:pathLst>
                <a:path w="412115" h="362585">
                  <a:moveTo>
                    <a:pt x="344332" y="298887"/>
                  </a:moveTo>
                  <a:cubicBezTo>
                    <a:pt x="311797" y="289088"/>
                    <a:pt x="268417" y="335636"/>
                    <a:pt x="227747" y="328286"/>
                  </a:cubicBezTo>
                  <a:cubicBezTo>
                    <a:pt x="249438" y="347885"/>
                    <a:pt x="287395" y="318486"/>
                    <a:pt x="303663" y="320936"/>
                  </a:cubicBezTo>
                  <a:cubicBezTo>
                    <a:pt x="257571" y="360135"/>
                    <a:pt x="178944" y="311137"/>
                    <a:pt x="130141" y="347885"/>
                  </a:cubicBezTo>
                  <a:cubicBezTo>
                    <a:pt x="51514" y="347885"/>
                    <a:pt x="2711" y="301337"/>
                    <a:pt x="10845" y="232740"/>
                  </a:cubicBezTo>
                  <a:cubicBezTo>
                    <a:pt x="16267" y="200891"/>
                    <a:pt x="51514" y="181292"/>
                    <a:pt x="54225" y="149443"/>
                  </a:cubicBezTo>
                  <a:cubicBezTo>
                    <a:pt x="62359" y="142094"/>
                    <a:pt x="59648" y="146993"/>
                    <a:pt x="70493" y="142094"/>
                  </a:cubicBezTo>
                  <a:cubicBezTo>
                    <a:pt x="67782" y="110245"/>
                    <a:pt x="89472" y="83296"/>
                    <a:pt x="84049" y="56347"/>
                  </a:cubicBezTo>
                  <a:cubicBezTo>
                    <a:pt x="81338" y="29398"/>
                    <a:pt x="51514" y="19599"/>
                    <a:pt x="51514" y="0"/>
                  </a:cubicBezTo>
                  <a:cubicBezTo>
                    <a:pt x="97606" y="17149"/>
                    <a:pt x="111162" y="88196"/>
                    <a:pt x="89472" y="139644"/>
                  </a:cubicBezTo>
                  <a:cubicBezTo>
                    <a:pt x="92183" y="146993"/>
                    <a:pt x="108451" y="144544"/>
                    <a:pt x="111162" y="154343"/>
                  </a:cubicBezTo>
                  <a:cubicBezTo>
                    <a:pt x="116585" y="169043"/>
                    <a:pt x="108451" y="183742"/>
                    <a:pt x="97606" y="195991"/>
                  </a:cubicBezTo>
                  <a:cubicBezTo>
                    <a:pt x="73204" y="193541"/>
                    <a:pt x="54225" y="181292"/>
                    <a:pt x="70493" y="164143"/>
                  </a:cubicBezTo>
                  <a:cubicBezTo>
                    <a:pt x="2711" y="215591"/>
                    <a:pt x="37957" y="362585"/>
                    <a:pt x="173522" y="323386"/>
                  </a:cubicBezTo>
                  <a:cubicBezTo>
                    <a:pt x="146409" y="289088"/>
                    <a:pt x="197923" y="237640"/>
                    <a:pt x="227747" y="274388"/>
                  </a:cubicBezTo>
                  <a:cubicBezTo>
                    <a:pt x="233170" y="301337"/>
                    <a:pt x="219613" y="308687"/>
                    <a:pt x="208768" y="320936"/>
                  </a:cubicBezTo>
                  <a:cubicBezTo>
                    <a:pt x="273839" y="335636"/>
                    <a:pt x="360600" y="249889"/>
                    <a:pt x="412115" y="316036"/>
                  </a:cubicBezTo>
                  <a:cubicBezTo>
                    <a:pt x="387713" y="286638"/>
                    <a:pt x="336199" y="303787"/>
                    <a:pt x="309086" y="320936"/>
                  </a:cubicBezTo>
                  <a:cubicBezTo>
                    <a:pt x="314508" y="308687"/>
                    <a:pt x="333487" y="308687"/>
                    <a:pt x="344332" y="298887"/>
                  </a:cubicBezTo>
                  <a:close/>
                  <a:moveTo>
                    <a:pt x="200634" y="313587"/>
                  </a:moveTo>
                  <a:cubicBezTo>
                    <a:pt x="246726" y="311137"/>
                    <a:pt x="211480" y="240090"/>
                    <a:pt x="184367" y="274388"/>
                  </a:cubicBezTo>
                  <a:cubicBezTo>
                    <a:pt x="203346" y="274388"/>
                    <a:pt x="187078" y="286638"/>
                    <a:pt x="178944" y="286638"/>
                  </a:cubicBezTo>
                  <a:cubicBezTo>
                    <a:pt x="178944" y="291537"/>
                    <a:pt x="178944" y="298887"/>
                    <a:pt x="178944" y="306237"/>
                  </a:cubicBezTo>
                  <a:cubicBezTo>
                    <a:pt x="184367" y="308687"/>
                    <a:pt x="187078" y="313587"/>
                    <a:pt x="197923" y="313587"/>
                  </a:cubicBezTo>
                  <a:cubicBezTo>
                    <a:pt x="203346" y="303787"/>
                    <a:pt x="216902" y="286638"/>
                    <a:pt x="200634" y="279288"/>
                  </a:cubicBezTo>
                  <a:cubicBezTo>
                    <a:pt x="227747" y="281738"/>
                    <a:pt x="211480" y="306237"/>
                    <a:pt x="200634" y="313587"/>
                  </a:cubicBezTo>
                  <a:close/>
                  <a:moveTo>
                    <a:pt x="24401" y="215591"/>
                  </a:moveTo>
                  <a:cubicBezTo>
                    <a:pt x="0" y="296437"/>
                    <a:pt x="75915" y="362585"/>
                    <a:pt x="151831" y="330736"/>
                  </a:cubicBezTo>
                  <a:cubicBezTo>
                    <a:pt x="54225" y="355235"/>
                    <a:pt x="35246" y="281738"/>
                    <a:pt x="24401" y="215591"/>
                  </a:cubicBezTo>
                  <a:close/>
                  <a:moveTo>
                    <a:pt x="100317" y="149443"/>
                  </a:moveTo>
                  <a:cubicBezTo>
                    <a:pt x="103028" y="169043"/>
                    <a:pt x="92183" y="176392"/>
                    <a:pt x="84049" y="188642"/>
                  </a:cubicBezTo>
                  <a:cubicBezTo>
                    <a:pt x="108451" y="191092"/>
                    <a:pt x="113873" y="161693"/>
                    <a:pt x="100317" y="149443"/>
                  </a:cubicBezTo>
                  <a:close/>
                  <a:moveTo>
                    <a:pt x="81338" y="139644"/>
                  </a:moveTo>
                  <a:cubicBezTo>
                    <a:pt x="81338" y="120045"/>
                    <a:pt x="103028" y="97995"/>
                    <a:pt x="89472" y="75946"/>
                  </a:cubicBezTo>
                  <a:cubicBezTo>
                    <a:pt x="92183" y="100445"/>
                    <a:pt x="70493" y="120045"/>
                    <a:pt x="81338" y="139644"/>
                  </a:cubicBezTo>
                  <a:close/>
                  <a:moveTo>
                    <a:pt x="81338" y="149443"/>
                  </a:moveTo>
                  <a:cubicBezTo>
                    <a:pt x="75915" y="154343"/>
                    <a:pt x="73204" y="176392"/>
                    <a:pt x="81338" y="181292"/>
                  </a:cubicBezTo>
                  <a:cubicBezTo>
                    <a:pt x="89472" y="171492"/>
                    <a:pt x="97606" y="154343"/>
                    <a:pt x="81338" y="14944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0" name="Curbă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OBgAALRsAABcJAABaHQAAAAAAACYAAAAIAAAA//////////8="/>
                </a:ext>
              </a:extLst>
            </p:cNvSpPr>
            <p:nvPr/>
          </p:nvSpPr>
          <p:spPr>
            <a:xfrm>
              <a:off x="1065530" y="4417695"/>
              <a:ext cx="412115" cy="353695"/>
            </a:xfrm>
            <a:custGeom>
              <a:avLst/>
              <a:gdLst/>
              <a:ahLst/>
              <a:cxnLst/>
              <a:rect l="0" t="0" r="412115" b="353695"/>
              <a:pathLst>
                <a:path w="412115" h="353695">
                  <a:moveTo>
                    <a:pt x="128274" y="353695"/>
                  </a:moveTo>
                  <a:cubicBezTo>
                    <a:pt x="125544" y="353695"/>
                    <a:pt x="125544" y="353695"/>
                    <a:pt x="125544" y="353695"/>
                  </a:cubicBezTo>
                  <a:cubicBezTo>
                    <a:pt x="87335" y="353695"/>
                    <a:pt x="51855" y="341413"/>
                    <a:pt x="30021" y="316851"/>
                  </a:cubicBezTo>
                  <a:cubicBezTo>
                    <a:pt x="8187" y="297202"/>
                    <a:pt x="0" y="267727"/>
                    <a:pt x="5458" y="235796"/>
                  </a:cubicBezTo>
                  <a:cubicBezTo>
                    <a:pt x="8187" y="221059"/>
                    <a:pt x="16375" y="206322"/>
                    <a:pt x="27292" y="194041"/>
                  </a:cubicBezTo>
                  <a:cubicBezTo>
                    <a:pt x="35480" y="179303"/>
                    <a:pt x="46397" y="167022"/>
                    <a:pt x="46397" y="152285"/>
                  </a:cubicBezTo>
                  <a:cubicBezTo>
                    <a:pt x="46397" y="152285"/>
                    <a:pt x="46397" y="152285"/>
                    <a:pt x="46397" y="152285"/>
                  </a:cubicBezTo>
                  <a:cubicBezTo>
                    <a:pt x="51855" y="147372"/>
                    <a:pt x="54584" y="144916"/>
                    <a:pt x="57314" y="144916"/>
                  </a:cubicBezTo>
                  <a:cubicBezTo>
                    <a:pt x="57314" y="144916"/>
                    <a:pt x="60043" y="144916"/>
                    <a:pt x="62772" y="144916"/>
                  </a:cubicBezTo>
                  <a:cubicBezTo>
                    <a:pt x="62772" y="130179"/>
                    <a:pt x="65501" y="115442"/>
                    <a:pt x="70960" y="100704"/>
                  </a:cubicBezTo>
                  <a:cubicBezTo>
                    <a:pt x="76418" y="85967"/>
                    <a:pt x="81877" y="73686"/>
                    <a:pt x="79147" y="58949"/>
                  </a:cubicBezTo>
                  <a:cubicBezTo>
                    <a:pt x="76418" y="46668"/>
                    <a:pt x="68230" y="36843"/>
                    <a:pt x="60043" y="29474"/>
                  </a:cubicBezTo>
                  <a:cubicBezTo>
                    <a:pt x="51855" y="19649"/>
                    <a:pt x="43667" y="12281"/>
                    <a:pt x="43667" y="2456"/>
                  </a:cubicBezTo>
                  <a:cubicBezTo>
                    <a:pt x="43667" y="0"/>
                    <a:pt x="43667" y="0"/>
                    <a:pt x="43667" y="0"/>
                  </a:cubicBezTo>
                  <a:cubicBezTo>
                    <a:pt x="46397" y="0"/>
                    <a:pt x="46397" y="0"/>
                    <a:pt x="46397" y="0"/>
                  </a:cubicBezTo>
                  <a:cubicBezTo>
                    <a:pt x="95523" y="19649"/>
                    <a:pt x="109169" y="90879"/>
                    <a:pt x="87335" y="142460"/>
                  </a:cubicBezTo>
                  <a:cubicBezTo>
                    <a:pt x="87335" y="144916"/>
                    <a:pt x="92794" y="144916"/>
                    <a:pt x="95523" y="147372"/>
                  </a:cubicBezTo>
                  <a:cubicBezTo>
                    <a:pt x="100981" y="149829"/>
                    <a:pt x="106440" y="149829"/>
                    <a:pt x="109169" y="154741"/>
                  </a:cubicBezTo>
                  <a:cubicBezTo>
                    <a:pt x="117357" y="176847"/>
                    <a:pt x="100981" y="191584"/>
                    <a:pt x="92794" y="198953"/>
                  </a:cubicBezTo>
                  <a:cubicBezTo>
                    <a:pt x="92794" y="198953"/>
                    <a:pt x="92794" y="198953"/>
                    <a:pt x="92794" y="198953"/>
                  </a:cubicBezTo>
                  <a:cubicBezTo>
                    <a:pt x="92794" y="198953"/>
                    <a:pt x="92794" y="198953"/>
                    <a:pt x="92794" y="198953"/>
                  </a:cubicBezTo>
                  <a:cubicBezTo>
                    <a:pt x="76418" y="198953"/>
                    <a:pt x="62772" y="194041"/>
                    <a:pt x="60043" y="186672"/>
                  </a:cubicBezTo>
                  <a:cubicBezTo>
                    <a:pt x="57314" y="184216"/>
                    <a:pt x="57314" y="179303"/>
                    <a:pt x="57314" y="174391"/>
                  </a:cubicBezTo>
                  <a:cubicBezTo>
                    <a:pt x="32750" y="201409"/>
                    <a:pt x="27292" y="240709"/>
                    <a:pt x="40938" y="275096"/>
                  </a:cubicBezTo>
                  <a:cubicBezTo>
                    <a:pt x="54584" y="311939"/>
                    <a:pt x="87335" y="331589"/>
                    <a:pt x="125544" y="331589"/>
                  </a:cubicBezTo>
                  <a:cubicBezTo>
                    <a:pt x="139191" y="331589"/>
                    <a:pt x="152837" y="329132"/>
                    <a:pt x="166483" y="326676"/>
                  </a:cubicBezTo>
                  <a:cubicBezTo>
                    <a:pt x="158295" y="314395"/>
                    <a:pt x="155566" y="299658"/>
                    <a:pt x="163754" y="284920"/>
                  </a:cubicBezTo>
                  <a:cubicBezTo>
                    <a:pt x="171942" y="272639"/>
                    <a:pt x="185588" y="262815"/>
                    <a:pt x="199234" y="262815"/>
                  </a:cubicBezTo>
                  <a:cubicBezTo>
                    <a:pt x="204692" y="262815"/>
                    <a:pt x="215609" y="265271"/>
                    <a:pt x="226526" y="277552"/>
                  </a:cubicBezTo>
                  <a:cubicBezTo>
                    <a:pt x="226526" y="277552"/>
                    <a:pt x="226526" y="277552"/>
                    <a:pt x="226526" y="277552"/>
                  </a:cubicBezTo>
                  <a:cubicBezTo>
                    <a:pt x="229256" y="299658"/>
                    <a:pt x="221068" y="309483"/>
                    <a:pt x="210151" y="319307"/>
                  </a:cubicBezTo>
                  <a:cubicBezTo>
                    <a:pt x="210151" y="319307"/>
                    <a:pt x="210151" y="321764"/>
                    <a:pt x="207422" y="321764"/>
                  </a:cubicBezTo>
                  <a:cubicBezTo>
                    <a:pt x="212880" y="324220"/>
                    <a:pt x="218339" y="324220"/>
                    <a:pt x="223797" y="324220"/>
                  </a:cubicBezTo>
                  <a:cubicBezTo>
                    <a:pt x="245631" y="324220"/>
                    <a:pt x="267465" y="316851"/>
                    <a:pt x="292028" y="307026"/>
                  </a:cubicBezTo>
                  <a:cubicBezTo>
                    <a:pt x="313862" y="299658"/>
                    <a:pt x="335696" y="292289"/>
                    <a:pt x="357530" y="292289"/>
                  </a:cubicBezTo>
                  <a:cubicBezTo>
                    <a:pt x="379364" y="292289"/>
                    <a:pt x="398468" y="302114"/>
                    <a:pt x="412115" y="319307"/>
                  </a:cubicBezTo>
                  <a:cubicBezTo>
                    <a:pt x="409385" y="321764"/>
                    <a:pt x="409385" y="321764"/>
                    <a:pt x="409385" y="321764"/>
                  </a:cubicBezTo>
                  <a:cubicBezTo>
                    <a:pt x="398468" y="311939"/>
                    <a:pt x="387551" y="304570"/>
                    <a:pt x="371176" y="304570"/>
                  </a:cubicBezTo>
                  <a:cubicBezTo>
                    <a:pt x="343884" y="304570"/>
                    <a:pt x="313862" y="321764"/>
                    <a:pt x="305674" y="324220"/>
                  </a:cubicBezTo>
                  <a:cubicBezTo>
                    <a:pt x="300216" y="329132"/>
                    <a:pt x="300216" y="329132"/>
                    <a:pt x="300216" y="329132"/>
                  </a:cubicBezTo>
                  <a:cubicBezTo>
                    <a:pt x="300216" y="326676"/>
                    <a:pt x="300216" y="326676"/>
                    <a:pt x="300216" y="326676"/>
                  </a:cubicBezTo>
                  <a:cubicBezTo>
                    <a:pt x="286570" y="336501"/>
                    <a:pt x="270194" y="341413"/>
                    <a:pt x="245631" y="341413"/>
                  </a:cubicBezTo>
                  <a:cubicBezTo>
                    <a:pt x="234714" y="341413"/>
                    <a:pt x="223797" y="341413"/>
                    <a:pt x="212880" y="341413"/>
                  </a:cubicBezTo>
                  <a:cubicBezTo>
                    <a:pt x="201963" y="338957"/>
                    <a:pt x="191046" y="338957"/>
                    <a:pt x="180129" y="338957"/>
                  </a:cubicBezTo>
                  <a:cubicBezTo>
                    <a:pt x="158295" y="338957"/>
                    <a:pt x="141920" y="343870"/>
                    <a:pt x="128274" y="353695"/>
                  </a:cubicBezTo>
                  <a:close/>
                  <a:moveTo>
                    <a:pt x="19104" y="211234"/>
                  </a:moveTo>
                  <a:cubicBezTo>
                    <a:pt x="13646" y="218603"/>
                    <a:pt x="10916" y="228428"/>
                    <a:pt x="8187" y="235796"/>
                  </a:cubicBezTo>
                  <a:cubicBezTo>
                    <a:pt x="5458" y="267727"/>
                    <a:pt x="13646" y="294745"/>
                    <a:pt x="32750" y="314395"/>
                  </a:cubicBezTo>
                  <a:cubicBezTo>
                    <a:pt x="54584" y="336501"/>
                    <a:pt x="87335" y="348782"/>
                    <a:pt x="125544" y="348782"/>
                  </a:cubicBezTo>
                  <a:cubicBezTo>
                    <a:pt x="139191" y="338957"/>
                    <a:pt x="155566" y="334045"/>
                    <a:pt x="180129" y="334045"/>
                  </a:cubicBezTo>
                  <a:cubicBezTo>
                    <a:pt x="191046" y="334045"/>
                    <a:pt x="201963" y="336501"/>
                    <a:pt x="212880" y="336501"/>
                  </a:cubicBezTo>
                  <a:cubicBezTo>
                    <a:pt x="221068" y="336501"/>
                    <a:pt x="226526" y="338957"/>
                    <a:pt x="234714" y="338957"/>
                  </a:cubicBezTo>
                  <a:cubicBezTo>
                    <a:pt x="229256" y="336501"/>
                    <a:pt x="226526" y="334045"/>
                    <a:pt x="221068" y="331589"/>
                  </a:cubicBezTo>
                  <a:cubicBezTo>
                    <a:pt x="218339" y="326676"/>
                    <a:pt x="218339" y="326676"/>
                    <a:pt x="218339" y="326676"/>
                  </a:cubicBezTo>
                  <a:cubicBezTo>
                    <a:pt x="223797" y="329132"/>
                    <a:pt x="223797" y="329132"/>
                    <a:pt x="223797" y="329132"/>
                  </a:cubicBezTo>
                  <a:cubicBezTo>
                    <a:pt x="226526" y="329132"/>
                    <a:pt x="229256" y="329132"/>
                    <a:pt x="234714" y="329132"/>
                  </a:cubicBezTo>
                  <a:cubicBezTo>
                    <a:pt x="251089" y="329132"/>
                    <a:pt x="270194" y="321764"/>
                    <a:pt x="286570" y="314395"/>
                  </a:cubicBezTo>
                  <a:cubicBezTo>
                    <a:pt x="286570" y="314395"/>
                    <a:pt x="286570" y="314395"/>
                    <a:pt x="286570" y="314395"/>
                  </a:cubicBezTo>
                  <a:cubicBezTo>
                    <a:pt x="264736" y="321764"/>
                    <a:pt x="242902" y="326676"/>
                    <a:pt x="223797" y="326676"/>
                  </a:cubicBezTo>
                  <a:cubicBezTo>
                    <a:pt x="215609" y="326676"/>
                    <a:pt x="210151" y="326676"/>
                    <a:pt x="204692" y="326676"/>
                  </a:cubicBezTo>
                  <a:cubicBezTo>
                    <a:pt x="201963" y="324220"/>
                    <a:pt x="201963" y="324220"/>
                    <a:pt x="201963" y="324220"/>
                  </a:cubicBezTo>
                  <a:cubicBezTo>
                    <a:pt x="201963" y="321764"/>
                    <a:pt x="201963" y="321764"/>
                    <a:pt x="201963" y="321764"/>
                  </a:cubicBezTo>
                  <a:cubicBezTo>
                    <a:pt x="204692" y="321764"/>
                    <a:pt x="207422" y="319307"/>
                    <a:pt x="207422" y="316851"/>
                  </a:cubicBezTo>
                  <a:cubicBezTo>
                    <a:pt x="210151" y="316851"/>
                    <a:pt x="210151" y="314395"/>
                    <a:pt x="210151" y="314395"/>
                  </a:cubicBezTo>
                  <a:cubicBezTo>
                    <a:pt x="207422" y="316851"/>
                    <a:pt x="201963" y="319307"/>
                    <a:pt x="196505" y="319307"/>
                  </a:cubicBezTo>
                  <a:cubicBezTo>
                    <a:pt x="191046" y="319307"/>
                    <a:pt x="191046" y="319307"/>
                    <a:pt x="191046" y="319307"/>
                  </a:cubicBezTo>
                  <a:cubicBezTo>
                    <a:pt x="191046" y="319307"/>
                    <a:pt x="191046" y="319307"/>
                    <a:pt x="191046" y="319307"/>
                  </a:cubicBezTo>
                  <a:cubicBezTo>
                    <a:pt x="185588" y="319307"/>
                    <a:pt x="182858" y="316851"/>
                    <a:pt x="180129" y="314395"/>
                  </a:cubicBezTo>
                  <a:cubicBezTo>
                    <a:pt x="177400" y="314395"/>
                    <a:pt x="174671" y="311939"/>
                    <a:pt x="171942" y="311939"/>
                  </a:cubicBezTo>
                  <a:cubicBezTo>
                    <a:pt x="171942" y="311939"/>
                    <a:pt x="171942" y="311939"/>
                    <a:pt x="171942" y="311939"/>
                  </a:cubicBezTo>
                  <a:cubicBezTo>
                    <a:pt x="171942" y="287377"/>
                    <a:pt x="171942" y="287377"/>
                    <a:pt x="171942" y="287377"/>
                  </a:cubicBezTo>
                  <a:cubicBezTo>
                    <a:pt x="174671" y="287377"/>
                    <a:pt x="174671" y="287377"/>
                    <a:pt x="174671" y="287377"/>
                  </a:cubicBezTo>
                  <a:cubicBezTo>
                    <a:pt x="174671" y="287377"/>
                    <a:pt x="174671" y="287377"/>
                    <a:pt x="174671" y="287377"/>
                  </a:cubicBezTo>
                  <a:cubicBezTo>
                    <a:pt x="180129" y="287377"/>
                    <a:pt x="185588" y="282464"/>
                    <a:pt x="185588" y="280008"/>
                  </a:cubicBezTo>
                  <a:cubicBezTo>
                    <a:pt x="185588" y="280008"/>
                    <a:pt x="185588" y="280008"/>
                    <a:pt x="180129" y="280008"/>
                  </a:cubicBezTo>
                  <a:cubicBezTo>
                    <a:pt x="177400" y="280008"/>
                    <a:pt x="177400" y="280008"/>
                    <a:pt x="177400" y="280008"/>
                  </a:cubicBezTo>
                  <a:cubicBezTo>
                    <a:pt x="180129" y="277552"/>
                    <a:pt x="180129" y="277552"/>
                    <a:pt x="180129" y="277552"/>
                  </a:cubicBezTo>
                  <a:cubicBezTo>
                    <a:pt x="182858" y="270183"/>
                    <a:pt x="188317" y="267727"/>
                    <a:pt x="193775" y="267727"/>
                  </a:cubicBezTo>
                  <a:cubicBezTo>
                    <a:pt x="182858" y="270183"/>
                    <a:pt x="174671" y="277552"/>
                    <a:pt x="169212" y="287377"/>
                  </a:cubicBezTo>
                  <a:cubicBezTo>
                    <a:pt x="161025" y="299658"/>
                    <a:pt x="161025" y="314395"/>
                    <a:pt x="171942" y="326676"/>
                  </a:cubicBezTo>
                  <a:cubicBezTo>
                    <a:pt x="171942" y="329132"/>
                    <a:pt x="171942" y="329132"/>
                    <a:pt x="171942" y="329132"/>
                  </a:cubicBezTo>
                  <a:cubicBezTo>
                    <a:pt x="169212" y="329132"/>
                    <a:pt x="169212" y="329132"/>
                    <a:pt x="169212" y="329132"/>
                  </a:cubicBezTo>
                  <a:cubicBezTo>
                    <a:pt x="161025" y="331589"/>
                    <a:pt x="152837" y="334045"/>
                    <a:pt x="147378" y="334045"/>
                  </a:cubicBezTo>
                  <a:cubicBezTo>
                    <a:pt x="147378" y="336501"/>
                    <a:pt x="147378" y="336501"/>
                    <a:pt x="147378" y="336501"/>
                  </a:cubicBezTo>
                  <a:cubicBezTo>
                    <a:pt x="133732" y="341413"/>
                    <a:pt x="120086" y="343870"/>
                    <a:pt x="106440" y="343870"/>
                  </a:cubicBezTo>
                  <a:cubicBezTo>
                    <a:pt x="79147" y="343870"/>
                    <a:pt x="51855" y="331589"/>
                    <a:pt x="35480" y="311939"/>
                  </a:cubicBezTo>
                  <a:cubicBezTo>
                    <a:pt x="13646" y="284920"/>
                    <a:pt x="5458" y="252990"/>
                    <a:pt x="16375" y="218603"/>
                  </a:cubicBezTo>
                  <a:lnTo>
                    <a:pt x="19104" y="211234"/>
                  </a:lnTo>
                  <a:close/>
                  <a:moveTo>
                    <a:pt x="19104" y="228428"/>
                  </a:moveTo>
                  <a:cubicBezTo>
                    <a:pt x="10916" y="257902"/>
                    <a:pt x="19104" y="287377"/>
                    <a:pt x="38209" y="309483"/>
                  </a:cubicBezTo>
                  <a:cubicBezTo>
                    <a:pt x="57314" y="331589"/>
                    <a:pt x="84606" y="341413"/>
                    <a:pt x="111898" y="341413"/>
                  </a:cubicBezTo>
                  <a:cubicBezTo>
                    <a:pt x="111898" y="341413"/>
                    <a:pt x="111898" y="341413"/>
                    <a:pt x="111898" y="341413"/>
                  </a:cubicBezTo>
                  <a:cubicBezTo>
                    <a:pt x="43667" y="341413"/>
                    <a:pt x="27292" y="277552"/>
                    <a:pt x="19104" y="228428"/>
                  </a:cubicBezTo>
                  <a:close/>
                  <a:moveTo>
                    <a:pt x="294757" y="326676"/>
                  </a:moveTo>
                  <a:cubicBezTo>
                    <a:pt x="289299" y="326676"/>
                    <a:pt x="283840" y="329132"/>
                    <a:pt x="278382" y="331589"/>
                  </a:cubicBezTo>
                  <a:cubicBezTo>
                    <a:pt x="270194" y="334045"/>
                    <a:pt x="259277" y="336501"/>
                    <a:pt x="251089" y="338957"/>
                  </a:cubicBezTo>
                  <a:cubicBezTo>
                    <a:pt x="270194" y="338957"/>
                    <a:pt x="283840" y="334045"/>
                    <a:pt x="294757" y="326676"/>
                  </a:cubicBezTo>
                  <a:close/>
                  <a:moveTo>
                    <a:pt x="19104" y="211234"/>
                  </a:moveTo>
                  <a:cubicBezTo>
                    <a:pt x="19104" y="218603"/>
                    <a:pt x="19104" y="218603"/>
                    <a:pt x="19104" y="218603"/>
                  </a:cubicBezTo>
                  <a:cubicBezTo>
                    <a:pt x="32750" y="280008"/>
                    <a:pt x="46397" y="336501"/>
                    <a:pt x="111898" y="336501"/>
                  </a:cubicBezTo>
                  <a:cubicBezTo>
                    <a:pt x="117357" y="336501"/>
                    <a:pt x="122815" y="336501"/>
                    <a:pt x="131003" y="336501"/>
                  </a:cubicBezTo>
                  <a:cubicBezTo>
                    <a:pt x="87335" y="336501"/>
                    <a:pt x="51855" y="314395"/>
                    <a:pt x="35480" y="277552"/>
                  </a:cubicBezTo>
                  <a:cubicBezTo>
                    <a:pt x="19104" y="235796"/>
                    <a:pt x="32750" y="189128"/>
                    <a:pt x="62772" y="164566"/>
                  </a:cubicBezTo>
                  <a:cubicBezTo>
                    <a:pt x="70960" y="159653"/>
                    <a:pt x="70960" y="159653"/>
                    <a:pt x="70960" y="159653"/>
                  </a:cubicBezTo>
                  <a:cubicBezTo>
                    <a:pt x="70960" y="154741"/>
                    <a:pt x="73689" y="152285"/>
                    <a:pt x="73689" y="152285"/>
                  </a:cubicBezTo>
                  <a:cubicBezTo>
                    <a:pt x="76418" y="149829"/>
                    <a:pt x="76418" y="149829"/>
                    <a:pt x="76418" y="149829"/>
                  </a:cubicBezTo>
                  <a:cubicBezTo>
                    <a:pt x="76418" y="149829"/>
                    <a:pt x="76418" y="149829"/>
                    <a:pt x="76418" y="149829"/>
                  </a:cubicBezTo>
                  <a:cubicBezTo>
                    <a:pt x="81877" y="152285"/>
                    <a:pt x="84606" y="154741"/>
                    <a:pt x="87335" y="157197"/>
                  </a:cubicBezTo>
                  <a:cubicBezTo>
                    <a:pt x="90064" y="167022"/>
                    <a:pt x="81877" y="179303"/>
                    <a:pt x="79147" y="184216"/>
                  </a:cubicBezTo>
                  <a:cubicBezTo>
                    <a:pt x="76418" y="186672"/>
                    <a:pt x="76418" y="186672"/>
                    <a:pt x="76418" y="186672"/>
                  </a:cubicBezTo>
                  <a:cubicBezTo>
                    <a:pt x="76418" y="186672"/>
                    <a:pt x="76418" y="186672"/>
                    <a:pt x="76418" y="186672"/>
                  </a:cubicBezTo>
                  <a:cubicBezTo>
                    <a:pt x="73689" y="184216"/>
                    <a:pt x="70960" y="181759"/>
                    <a:pt x="70960" y="176847"/>
                  </a:cubicBezTo>
                  <a:cubicBezTo>
                    <a:pt x="68230" y="171935"/>
                    <a:pt x="70960" y="167022"/>
                    <a:pt x="70960" y="162110"/>
                  </a:cubicBezTo>
                  <a:cubicBezTo>
                    <a:pt x="65501" y="167022"/>
                    <a:pt x="65501" y="167022"/>
                    <a:pt x="65501" y="167022"/>
                  </a:cubicBezTo>
                  <a:cubicBezTo>
                    <a:pt x="60043" y="174391"/>
                    <a:pt x="60043" y="179303"/>
                    <a:pt x="62772" y="184216"/>
                  </a:cubicBezTo>
                  <a:cubicBezTo>
                    <a:pt x="65501" y="191584"/>
                    <a:pt x="76418" y="196497"/>
                    <a:pt x="90064" y="196497"/>
                  </a:cubicBezTo>
                  <a:cubicBezTo>
                    <a:pt x="98252" y="189128"/>
                    <a:pt x="111898" y="174391"/>
                    <a:pt x="106440" y="157197"/>
                  </a:cubicBezTo>
                  <a:cubicBezTo>
                    <a:pt x="103711" y="154741"/>
                    <a:pt x="100981" y="152285"/>
                    <a:pt x="95523" y="152285"/>
                  </a:cubicBezTo>
                  <a:cubicBezTo>
                    <a:pt x="98252" y="152285"/>
                    <a:pt x="98252" y="152285"/>
                    <a:pt x="98252" y="152285"/>
                  </a:cubicBezTo>
                  <a:cubicBezTo>
                    <a:pt x="103711" y="157197"/>
                    <a:pt x="106440" y="169478"/>
                    <a:pt x="103711" y="179303"/>
                  </a:cubicBezTo>
                  <a:cubicBezTo>
                    <a:pt x="98252" y="189128"/>
                    <a:pt x="92794" y="194041"/>
                    <a:pt x="81877" y="194041"/>
                  </a:cubicBezTo>
                  <a:cubicBezTo>
                    <a:pt x="81877" y="194041"/>
                    <a:pt x="81877" y="194041"/>
                    <a:pt x="81877" y="194041"/>
                  </a:cubicBezTo>
                  <a:cubicBezTo>
                    <a:pt x="81877" y="194041"/>
                    <a:pt x="81877" y="194041"/>
                    <a:pt x="79147" y="194041"/>
                  </a:cubicBezTo>
                  <a:cubicBezTo>
                    <a:pt x="76418" y="191584"/>
                    <a:pt x="76418" y="191584"/>
                    <a:pt x="76418" y="191584"/>
                  </a:cubicBezTo>
                  <a:cubicBezTo>
                    <a:pt x="79147" y="191584"/>
                    <a:pt x="79147" y="191584"/>
                    <a:pt x="79147" y="191584"/>
                  </a:cubicBezTo>
                  <a:cubicBezTo>
                    <a:pt x="79147" y="186672"/>
                    <a:pt x="81877" y="184216"/>
                    <a:pt x="84606" y="181759"/>
                  </a:cubicBezTo>
                  <a:cubicBezTo>
                    <a:pt x="90064" y="174391"/>
                    <a:pt x="95523" y="167022"/>
                    <a:pt x="92794" y="152285"/>
                  </a:cubicBezTo>
                  <a:cubicBezTo>
                    <a:pt x="92794" y="149829"/>
                    <a:pt x="92794" y="149829"/>
                    <a:pt x="92794" y="149829"/>
                  </a:cubicBezTo>
                  <a:cubicBezTo>
                    <a:pt x="90064" y="149829"/>
                    <a:pt x="84606" y="147372"/>
                    <a:pt x="81877" y="142460"/>
                  </a:cubicBezTo>
                  <a:cubicBezTo>
                    <a:pt x="81877" y="142460"/>
                    <a:pt x="81877" y="142460"/>
                    <a:pt x="81877" y="142460"/>
                  </a:cubicBezTo>
                  <a:cubicBezTo>
                    <a:pt x="81877" y="142460"/>
                    <a:pt x="81877" y="142460"/>
                    <a:pt x="81877" y="142460"/>
                  </a:cubicBezTo>
                  <a:cubicBezTo>
                    <a:pt x="103711" y="95792"/>
                    <a:pt x="92794" y="24562"/>
                    <a:pt x="49126" y="4912"/>
                  </a:cubicBezTo>
                  <a:cubicBezTo>
                    <a:pt x="49126" y="12281"/>
                    <a:pt x="54584" y="19649"/>
                    <a:pt x="62772" y="27018"/>
                  </a:cubicBezTo>
                  <a:cubicBezTo>
                    <a:pt x="70960" y="34387"/>
                    <a:pt x="79147" y="44211"/>
                    <a:pt x="81877" y="58949"/>
                  </a:cubicBezTo>
                  <a:cubicBezTo>
                    <a:pt x="81877" y="63861"/>
                    <a:pt x="81877" y="68774"/>
                    <a:pt x="81877" y="73686"/>
                  </a:cubicBezTo>
                  <a:cubicBezTo>
                    <a:pt x="84606" y="78598"/>
                    <a:pt x="84606" y="78598"/>
                    <a:pt x="84606" y="78598"/>
                  </a:cubicBezTo>
                  <a:cubicBezTo>
                    <a:pt x="95523" y="93336"/>
                    <a:pt x="90064" y="108073"/>
                    <a:pt x="84606" y="120354"/>
                  </a:cubicBezTo>
                  <a:cubicBezTo>
                    <a:pt x="81877" y="127723"/>
                    <a:pt x="79147" y="135091"/>
                    <a:pt x="79147" y="142460"/>
                  </a:cubicBezTo>
                  <a:cubicBezTo>
                    <a:pt x="79147" y="149829"/>
                    <a:pt x="79147" y="149829"/>
                    <a:pt x="79147" y="149829"/>
                  </a:cubicBezTo>
                  <a:cubicBezTo>
                    <a:pt x="73689" y="142460"/>
                    <a:pt x="73689" y="142460"/>
                    <a:pt x="73689" y="142460"/>
                  </a:cubicBezTo>
                  <a:cubicBezTo>
                    <a:pt x="68230" y="130179"/>
                    <a:pt x="70960" y="120354"/>
                    <a:pt x="76418" y="108073"/>
                  </a:cubicBezTo>
                  <a:cubicBezTo>
                    <a:pt x="79147" y="98248"/>
                    <a:pt x="84606" y="88423"/>
                    <a:pt x="81877" y="78598"/>
                  </a:cubicBezTo>
                  <a:cubicBezTo>
                    <a:pt x="81877" y="78598"/>
                    <a:pt x="81877" y="78598"/>
                    <a:pt x="81877" y="78598"/>
                  </a:cubicBezTo>
                  <a:cubicBezTo>
                    <a:pt x="81877" y="85967"/>
                    <a:pt x="79147" y="93336"/>
                    <a:pt x="76418" y="103161"/>
                  </a:cubicBezTo>
                  <a:cubicBezTo>
                    <a:pt x="70960" y="115442"/>
                    <a:pt x="65501" y="130179"/>
                    <a:pt x="65501" y="144916"/>
                  </a:cubicBezTo>
                  <a:cubicBezTo>
                    <a:pt x="68230" y="147372"/>
                    <a:pt x="68230" y="147372"/>
                    <a:pt x="68230" y="147372"/>
                  </a:cubicBezTo>
                  <a:cubicBezTo>
                    <a:pt x="65501" y="147372"/>
                    <a:pt x="65501" y="147372"/>
                    <a:pt x="65501" y="147372"/>
                  </a:cubicBezTo>
                  <a:cubicBezTo>
                    <a:pt x="62772" y="149829"/>
                    <a:pt x="60043" y="149829"/>
                    <a:pt x="57314" y="149829"/>
                  </a:cubicBezTo>
                  <a:cubicBezTo>
                    <a:pt x="57314" y="149829"/>
                    <a:pt x="57314" y="149829"/>
                    <a:pt x="57314" y="149829"/>
                  </a:cubicBezTo>
                  <a:cubicBezTo>
                    <a:pt x="54584" y="149829"/>
                    <a:pt x="54584" y="149829"/>
                    <a:pt x="51855" y="152285"/>
                  </a:cubicBezTo>
                  <a:cubicBezTo>
                    <a:pt x="49126" y="169478"/>
                    <a:pt x="38209" y="181759"/>
                    <a:pt x="30021" y="194041"/>
                  </a:cubicBezTo>
                  <a:cubicBezTo>
                    <a:pt x="27292" y="201409"/>
                    <a:pt x="21833" y="206322"/>
                    <a:pt x="19104" y="211234"/>
                  </a:cubicBezTo>
                  <a:close/>
                  <a:moveTo>
                    <a:pt x="231985" y="334045"/>
                  </a:moveTo>
                  <a:cubicBezTo>
                    <a:pt x="234714" y="334045"/>
                    <a:pt x="237443" y="336501"/>
                    <a:pt x="242902" y="336501"/>
                  </a:cubicBezTo>
                  <a:cubicBezTo>
                    <a:pt x="253819" y="336501"/>
                    <a:pt x="264736" y="331589"/>
                    <a:pt x="275653" y="326676"/>
                  </a:cubicBezTo>
                  <a:cubicBezTo>
                    <a:pt x="286570" y="324220"/>
                    <a:pt x="294757" y="321764"/>
                    <a:pt x="300216" y="321764"/>
                  </a:cubicBezTo>
                  <a:cubicBezTo>
                    <a:pt x="302945" y="321764"/>
                    <a:pt x="302945" y="321764"/>
                    <a:pt x="302945" y="321764"/>
                  </a:cubicBezTo>
                  <a:cubicBezTo>
                    <a:pt x="308403" y="316851"/>
                    <a:pt x="316591" y="311939"/>
                    <a:pt x="322050" y="309483"/>
                  </a:cubicBezTo>
                  <a:cubicBezTo>
                    <a:pt x="327508" y="307026"/>
                    <a:pt x="332967" y="307026"/>
                    <a:pt x="335696" y="304570"/>
                  </a:cubicBezTo>
                  <a:cubicBezTo>
                    <a:pt x="332967" y="304570"/>
                    <a:pt x="332967" y="302114"/>
                    <a:pt x="330237" y="302114"/>
                  </a:cubicBezTo>
                  <a:cubicBezTo>
                    <a:pt x="319320" y="302114"/>
                    <a:pt x="302945" y="309483"/>
                    <a:pt x="289299" y="316851"/>
                  </a:cubicBezTo>
                  <a:cubicBezTo>
                    <a:pt x="270194" y="324220"/>
                    <a:pt x="251089" y="334045"/>
                    <a:pt x="231985" y="334045"/>
                  </a:cubicBezTo>
                  <a:close/>
                  <a:moveTo>
                    <a:pt x="174671" y="309483"/>
                  </a:moveTo>
                  <a:cubicBezTo>
                    <a:pt x="177400" y="309483"/>
                    <a:pt x="180129" y="309483"/>
                    <a:pt x="182858" y="311939"/>
                  </a:cubicBezTo>
                  <a:cubicBezTo>
                    <a:pt x="185588" y="314395"/>
                    <a:pt x="188317" y="314395"/>
                    <a:pt x="191046" y="314395"/>
                  </a:cubicBezTo>
                  <a:cubicBezTo>
                    <a:pt x="191046" y="314395"/>
                    <a:pt x="191046" y="314395"/>
                    <a:pt x="191046" y="314395"/>
                  </a:cubicBezTo>
                  <a:cubicBezTo>
                    <a:pt x="191046" y="314395"/>
                    <a:pt x="193775" y="314395"/>
                    <a:pt x="193775" y="311939"/>
                  </a:cubicBezTo>
                  <a:cubicBezTo>
                    <a:pt x="196505" y="307026"/>
                    <a:pt x="204692" y="297202"/>
                    <a:pt x="201963" y="289833"/>
                  </a:cubicBezTo>
                  <a:cubicBezTo>
                    <a:pt x="201963" y="287377"/>
                    <a:pt x="199234" y="284920"/>
                    <a:pt x="196505" y="282464"/>
                  </a:cubicBezTo>
                  <a:cubicBezTo>
                    <a:pt x="191046" y="280008"/>
                    <a:pt x="191046" y="280008"/>
                    <a:pt x="191046" y="280008"/>
                  </a:cubicBezTo>
                  <a:cubicBezTo>
                    <a:pt x="191046" y="280008"/>
                    <a:pt x="191046" y="280008"/>
                    <a:pt x="191046" y="280008"/>
                  </a:cubicBezTo>
                  <a:cubicBezTo>
                    <a:pt x="191046" y="284920"/>
                    <a:pt x="182858" y="289833"/>
                    <a:pt x="174671" y="289833"/>
                  </a:cubicBezTo>
                  <a:cubicBezTo>
                    <a:pt x="174671" y="289833"/>
                    <a:pt x="174671" y="289833"/>
                    <a:pt x="174671" y="289833"/>
                  </a:cubicBezTo>
                  <a:lnTo>
                    <a:pt x="174671" y="309483"/>
                  </a:lnTo>
                  <a:close/>
                  <a:moveTo>
                    <a:pt x="204692" y="284920"/>
                  </a:moveTo>
                  <a:cubicBezTo>
                    <a:pt x="204692" y="287377"/>
                    <a:pt x="204692" y="287377"/>
                    <a:pt x="204692" y="289833"/>
                  </a:cubicBezTo>
                  <a:cubicBezTo>
                    <a:pt x="207422" y="297202"/>
                    <a:pt x="201963" y="307026"/>
                    <a:pt x="196505" y="314395"/>
                  </a:cubicBezTo>
                  <a:cubicBezTo>
                    <a:pt x="204692" y="309483"/>
                    <a:pt x="210151" y="297202"/>
                    <a:pt x="210151" y="289833"/>
                  </a:cubicBezTo>
                  <a:cubicBezTo>
                    <a:pt x="207422" y="289833"/>
                    <a:pt x="207422" y="287377"/>
                    <a:pt x="204692" y="284920"/>
                  </a:cubicBezTo>
                  <a:close/>
                  <a:moveTo>
                    <a:pt x="191046" y="280008"/>
                  </a:moveTo>
                  <a:cubicBezTo>
                    <a:pt x="196505" y="280008"/>
                    <a:pt x="196505" y="280008"/>
                    <a:pt x="196505" y="280008"/>
                  </a:cubicBezTo>
                  <a:cubicBezTo>
                    <a:pt x="207422" y="282464"/>
                    <a:pt x="212880" y="287377"/>
                    <a:pt x="212880" y="289833"/>
                  </a:cubicBezTo>
                  <a:cubicBezTo>
                    <a:pt x="215609" y="297202"/>
                    <a:pt x="210151" y="307026"/>
                    <a:pt x="201963" y="314395"/>
                  </a:cubicBezTo>
                  <a:cubicBezTo>
                    <a:pt x="215609" y="309483"/>
                    <a:pt x="215609" y="299658"/>
                    <a:pt x="215609" y="294745"/>
                  </a:cubicBezTo>
                  <a:cubicBezTo>
                    <a:pt x="215609" y="284920"/>
                    <a:pt x="207422" y="270183"/>
                    <a:pt x="196505" y="270183"/>
                  </a:cubicBezTo>
                  <a:cubicBezTo>
                    <a:pt x="193775" y="270183"/>
                    <a:pt x="188317" y="272639"/>
                    <a:pt x="185588" y="277552"/>
                  </a:cubicBezTo>
                  <a:cubicBezTo>
                    <a:pt x="188317" y="277552"/>
                    <a:pt x="188317" y="277552"/>
                    <a:pt x="191046" y="280008"/>
                  </a:cubicBezTo>
                  <a:close/>
                  <a:moveTo>
                    <a:pt x="332967" y="299658"/>
                  </a:moveTo>
                  <a:cubicBezTo>
                    <a:pt x="335696" y="299658"/>
                    <a:pt x="338425" y="299658"/>
                    <a:pt x="341154" y="302114"/>
                  </a:cubicBezTo>
                  <a:cubicBezTo>
                    <a:pt x="343884" y="302114"/>
                    <a:pt x="343884" y="302114"/>
                    <a:pt x="343884" y="302114"/>
                  </a:cubicBezTo>
                  <a:cubicBezTo>
                    <a:pt x="341154" y="304570"/>
                    <a:pt x="341154" y="304570"/>
                    <a:pt x="341154" y="304570"/>
                  </a:cubicBezTo>
                  <a:cubicBezTo>
                    <a:pt x="341154" y="304570"/>
                    <a:pt x="338425" y="307026"/>
                    <a:pt x="335696" y="307026"/>
                  </a:cubicBezTo>
                  <a:cubicBezTo>
                    <a:pt x="346613" y="304570"/>
                    <a:pt x="357530" y="302114"/>
                    <a:pt x="371176" y="302114"/>
                  </a:cubicBezTo>
                  <a:cubicBezTo>
                    <a:pt x="379364" y="302114"/>
                    <a:pt x="384822" y="302114"/>
                    <a:pt x="390281" y="304570"/>
                  </a:cubicBezTo>
                  <a:cubicBezTo>
                    <a:pt x="382093" y="299658"/>
                    <a:pt x="371176" y="297202"/>
                    <a:pt x="357530" y="297202"/>
                  </a:cubicBezTo>
                  <a:cubicBezTo>
                    <a:pt x="349342" y="297202"/>
                    <a:pt x="341154" y="297202"/>
                    <a:pt x="332967" y="299658"/>
                  </a:cubicBezTo>
                  <a:close/>
                  <a:moveTo>
                    <a:pt x="196505" y="267727"/>
                  </a:moveTo>
                  <a:cubicBezTo>
                    <a:pt x="210151" y="267727"/>
                    <a:pt x="221068" y="282464"/>
                    <a:pt x="221068" y="294745"/>
                  </a:cubicBezTo>
                  <a:cubicBezTo>
                    <a:pt x="221068" y="297202"/>
                    <a:pt x="221068" y="299658"/>
                    <a:pt x="221068" y="302114"/>
                  </a:cubicBezTo>
                  <a:cubicBezTo>
                    <a:pt x="223797" y="297202"/>
                    <a:pt x="223797" y="289833"/>
                    <a:pt x="221068" y="280008"/>
                  </a:cubicBezTo>
                  <a:cubicBezTo>
                    <a:pt x="215609" y="270183"/>
                    <a:pt x="204692" y="265271"/>
                    <a:pt x="193775" y="267727"/>
                  </a:cubicBezTo>
                  <a:cubicBezTo>
                    <a:pt x="196505" y="267727"/>
                    <a:pt x="196505" y="267727"/>
                    <a:pt x="196505" y="267727"/>
                  </a:cubicBezTo>
                  <a:close/>
                  <a:moveTo>
                    <a:pt x="98252" y="159653"/>
                  </a:moveTo>
                  <a:cubicBezTo>
                    <a:pt x="98252" y="169478"/>
                    <a:pt x="92794" y="176847"/>
                    <a:pt x="87335" y="181759"/>
                  </a:cubicBezTo>
                  <a:cubicBezTo>
                    <a:pt x="87335" y="184216"/>
                    <a:pt x="84606" y="186672"/>
                    <a:pt x="84606" y="189128"/>
                  </a:cubicBezTo>
                  <a:cubicBezTo>
                    <a:pt x="92794" y="189128"/>
                    <a:pt x="98252" y="181759"/>
                    <a:pt x="98252" y="179303"/>
                  </a:cubicBezTo>
                  <a:cubicBezTo>
                    <a:pt x="100981" y="171935"/>
                    <a:pt x="100981" y="164566"/>
                    <a:pt x="98252" y="159653"/>
                  </a:cubicBezTo>
                  <a:close/>
                  <a:moveTo>
                    <a:pt x="76418" y="154741"/>
                  </a:moveTo>
                  <a:cubicBezTo>
                    <a:pt x="73689" y="159653"/>
                    <a:pt x="73689" y="169478"/>
                    <a:pt x="73689" y="176847"/>
                  </a:cubicBezTo>
                  <a:cubicBezTo>
                    <a:pt x="73689" y="179303"/>
                    <a:pt x="76418" y="179303"/>
                    <a:pt x="76418" y="181759"/>
                  </a:cubicBezTo>
                  <a:cubicBezTo>
                    <a:pt x="81877" y="174391"/>
                    <a:pt x="87335" y="164566"/>
                    <a:pt x="84606" y="159653"/>
                  </a:cubicBezTo>
                  <a:cubicBezTo>
                    <a:pt x="81877" y="157197"/>
                    <a:pt x="81877" y="154741"/>
                    <a:pt x="76418" y="154741"/>
                  </a:cubicBezTo>
                  <a:close/>
                  <a:moveTo>
                    <a:pt x="87335" y="88423"/>
                  </a:moveTo>
                  <a:cubicBezTo>
                    <a:pt x="84606" y="95792"/>
                    <a:pt x="81877" y="103161"/>
                    <a:pt x="79147" y="108073"/>
                  </a:cubicBezTo>
                  <a:cubicBezTo>
                    <a:pt x="76418" y="117898"/>
                    <a:pt x="73689" y="125266"/>
                    <a:pt x="76418" y="135091"/>
                  </a:cubicBezTo>
                  <a:cubicBezTo>
                    <a:pt x="76418" y="130179"/>
                    <a:pt x="79147" y="125266"/>
                    <a:pt x="79147" y="120354"/>
                  </a:cubicBezTo>
                  <a:cubicBezTo>
                    <a:pt x="84606" y="110529"/>
                    <a:pt x="87335" y="100704"/>
                    <a:pt x="87335" y="8842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9" name="Formă liberă 4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5BgAArwoAACwJAADlDAAAAAAAACYAAAAIAAAA//////////8="/>
                </a:ext>
              </a:extLst>
            </p:cNvSpPr>
            <p:nvPr/>
          </p:nvSpPr>
          <p:spPr>
            <a:xfrm>
              <a:off x="1052195" y="1736725"/>
              <a:ext cx="438785" cy="359410"/>
            </a:xfrm>
            <a:custGeom>
              <a:avLst/>
              <a:gdLst/>
              <a:ahLst/>
              <a:cxnLst/>
              <a:rect l="0" t="0" r="438785" b="359410"/>
              <a:pathLst>
                <a:path w="438785" h="359410">
                  <a:moveTo>
                    <a:pt x="136268" y="19694"/>
                  </a:moveTo>
                  <a:cubicBezTo>
                    <a:pt x="149895" y="34464"/>
                    <a:pt x="144444" y="49234"/>
                    <a:pt x="163522" y="61543"/>
                  </a:cubicBezTo>
                  <a:cubicBezTo>
                    <a:pt x="168973" y="56619"/>
                    <a:pt x="158071" y="44311"/>
                    <a:pt x="147170" y="41849"/>
                  </a:cubicBezTo>
                  <a:cubicBezTo>
                    <a:pt x="174423" y="32002"/>
                    <a:pt x="177149" y="61543"/>
                    <a:pt x="171698" y="83698"/>
                  </a:cubicBezTo>
                  <a:cubicBezTo>
                    <a:pt x="160796" y="88622"/>
                    <a:pt x="149895" y="91083"/>
                    <a:pt x="133543" y="91083"/>
                  </a:cubicBezTo>
                  <a:cubicBezTo>
                    <a:pt x="117191" y="76313"/>
                    <a:pt x="117191" y="46773"/>
                    <a:pt x="111740" y="32002"/>
                  </a:cubicBezTo>
                  <a:cubicBezTo>
                    <a:pt x="38155" y="34464"/>
                    <a:pt x="24528" y="100930"/>
                    <a:pt x="43605" y="152626"/>
                  </a:cubicBezTo>
                  <a:cubicBezTo>
                    <a:pt x="51782" y="177243"/>
                    <a:pt x="81761" y="199399"/>
                    <a:pt x="92662" y="226478"/>
                  </a:cubicBezTo>
                  <a:cubicBezTo>
                    <a:pt x="111740" y="273250"/>
                    <a:pt x="103564" y="317561"/>
                    <a:pt x="73585" y="359410"/>
                  </a:cubicBezTo>
                  <a:cubicBezTo>
                    <a:pt x="76310" y="337255"/>
                    <a:pt x="106289" y="297867"/>
                    <a:pt x="89937" y="256018"/>
                  </a:cubicBezTo>
                  <a:cubicBezTo>
                    <a:pt x="84486" y="251095"/>
                    <a:pt x="79035" y="251095"/>
                    <a:pt x="70859" y="251095"/>
                  </a:cubicBezTo>
                  <a:cubicBezTo>
                    <a:pt x="70859" y="246171"/>
                    <a:pt x="76310" y="248633"/>
                    <a:pt x="81761" y="248633"/>
                  </a:cubicBezTo>
                  <a:cubicBezTo>
                    <a:pt x="76310" y="219092"/>
                    <a:pt x="19077" y="194475"/>
                    <a:pt x="10901" y="147703"/>
                  </a:cubicBezTo>
                  <a:cubicBezTo>
                    <a:pt x="2725" y="83698"/>
                    <a:pt x="32704" y="14770"/>
                    <a:pt x="111740" y="24617"/>
                  </a:cubicBezTo>
                  <a:cubicBezTo>
                    <a:pt x="122641" y="22155"/>
                    <a:pt x="128092" y="12309"/>
                    <a:pt x="138994" y="9847"/>
                  </a:cubicBezTo>
                  <a:cubicBezTo>
                    <a:pt x="234382" y="2462"/>
                    <a:pt x="348847" y="113239"/>
                    <a:pt x="395179" y="32002"/>
                  </a:cubicBezTo>
                  <a:cubicBezTo>
                    <a:pt x="397904" y="14770"/>
                    <a:pt x="392453" y="7385"/>
                    <a:pt x="387002" y="0"/>
                  </a:cubicBezTo>
                  <a:cubicBezTo>
                    <a:pt x="438785" y="4923"/>
                    <a:pt x="406080" y="71390"/>
                    <a:pt x="384277" y="81237"/>
                  </a:cubicBezTo>
                  <a:cubicBezTo>
                    <a:pt x="302516" y="115700"/>
                    <a:pt x="193501" y="9847"/>
                    <a:pt x="136268" y="19694"/>
                  </a:cubicBezTo>
                  <a:close/>
                  <a:moveTo>
                    <a:pt x="373376" y="76313"/>
                  </a:moveTo>
                  <a:cubicBezTo>
                    <a:pt x="387002" y="71390"/>
                    <a:pt x="411531" y="41849"/>
                    <a:pt x="403355" y="39387"/>
                  </a:cubicBezTo>
                  <a:cubicBezTo>
                    <a:pt x="354298" y="105854"/>
                    <a:pt x="253459" y="34464"/>
                    <a:pt x="190776" y="19694"/>
                  </a:cubicBezTo>
                  <a:cubicBezTo>
                    <a:pt x="237107" y="51696"/>
                    <a:pt x="286164" y="81237"/>
                    <a:pt x="373376" y="76313"/>
                  </a:cubicBezTo>
                  <a:close/>
                  <a:moveTo>
                    <a:pt x="70859" y="206784"/>
                  </a:moveTo>
                  <a:cubicBezTo>
                    <a:pt x="27253" y="174782"/>
                    <a:pt x="19077" y="66466"/>
                    <a:pt x="59958" y="39387"/>
                  </a:cubicBezTo>
                  <a:cubicBezTo>
                    <a:pt x="0" y="71390"/>
                    <a:pt x="13626" y="192014"/>
                    <a:pt x="70859" y="206784"/>
                  </a:cubicBezTo>
                  <a:close/>
                  <a:moveTo>
                    <a:pt x="155346" y="68928"/>
                  </a:moveTo>
                  <a:cubicBezTo>
                    <a:pt x="149895" y="54158"/>
                    <a:pt x="144444" y="39387"/>
                    <a:pt x="125367" y="39387"/>
                  </a:cubicBezTo>
                  <a:cubicBezTo>
                    <a:pt x="125367" y="56619"/>
                    <a:pt x="136268" y="66466"/>
                    <a:pt x="155346" y="68928"/>
                  </a:cubicBezTo>
                  <a:close/>
                  <a:moveTo>
                    <a:pt x="155346" y="76313"/>
                  </a:moveTo>
                  <a:cubicBezTo>
                    <a:pt x="138994" y="81237"/>
                    <a:pt x="133543" y="59081"/>
                    <a:pt x="125367" y="68928"/>
                  </a:cubicBezTo>
                  <a:cubicBezTo>
                    <a:pt x="128092" y="76313"/>
                    <a:pt x="152620" y="98468"/>
                    <a:pt x="155346" y="7631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8" name="Formă liberă 4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IBgAAqgoAAAgJAADwDAAAAAAAACYAAAAIAAAA//////////8="/>
                </a:ext>
              </a:extLst>
            </p:cNvSpPr>
            <p:nvPr/>
          </p:nvSpPr>
          <p:spPr>
            <a:xfrm>
              <a:off x="1061720" y="1733550"/>
              <a:ext cx="406400" cy="369570"/>
            </a:xfrm>
            <a:custGeom>
              <a:avLst/>
              <a:gdLst/>
              <a:ahLst/>
              <a:cxnLst/>
              <a:rect l="0" t="0" r="406400" b="369570"/>
              <a:pathLst>
                <a:path w="406400" h="369570">
                  <a:moveTo>
                    <a:pt x="406400" y="29566"/>
                  </a:moveTo>
                  <a:cubicBezTo>
                    <a:pt x="406400" y="49276"/>
                    <a:pt x="387435" y="78842"/>
                    <a:pt x="373888" y="83769"/>
                  </a:cubicBezTo>
                  <a:cubicBezTo>
                    <a:pt x="325120" y="105943"/>
                    <a:pt x="268224" y="78842"/>
                    <a:pt x="219456" y="54204"/>
                  </a:cubicBezTo>
                  <a:cubicBezTo>
                    <a:pt x="186944" y="36957"/>
                    <a:pt x="154432" y="22174"/>
                    <a:pt x="130048" y="24638"/>
                  </a:cubicBezTo>
                  <a:cubicBezTo>
                    <a:pt x="135467" y="29566"/>
                    <a:pt x="138176" y="36957"/>
                    <a:pt x="140885" y="41885"/>
                  </a:cubicBezTo>
                  <a:cubicBezTo>
                    <a:pt x="140885" y="41885"/>
                    <a:pt x="140885" y="41885"/>
                    <a:pt x="140885" y="41885"/>
                  </a:cubicBezTo>
                  <a:cubicBezTo>
                    <a:pt x="146304" y="39421"/>
                    <a:pt x="151723" y="39421"/>
                    <a:pt x="157141" y="41885"/>
                  </a:cubicBezTo>
                  <a:cubicBezTo>
                    <a:pt x="165269" y="46812"/>
                    <a:pt x="165269" y="59131"/>
                    <a:pt x="165269" y="66523"/>
                  </a:cubicBezTo>
                  <a:cubicBezTo>
                    <a:pt x="165269" y="73914"/>
                    <a:pt x="165269" y="81305"/>
                    <a:pt x="162560" y="86233"/>
                  </a:cubicBezTo>
                  <a:cubicBezTo>
                    <a:pt x="162560" y="86233"/>
                    <a:pt x="162560" y="86233"/>
                    <a:pt x="162560" y="86233"/>
                  </a:cubicBezTo>
                  <a:cubicBezTo>
                    <a:pt x="162560" y="88697"/>
                    <a:pt x="162560" y="88697"/>
                    <a:pt x="162560" y="88697"/>
                  </a:cubicBezTo>
                  <a:cubicBezTo>
                    <a:pt x="154432" y="93624"/>
                    <a:pt x="140885" y="96088"/>
                    <a:pt x="121920" y="96088"/>
                  </a:cubicBezTo>
                  <a:cubicBezTo>
                    <a:pt x="121920" y="96088"/>
                    <a:pt x="121920" y="96088"/>
                    <a:pt x="121920" y="96088"/>
                  </a:cubicBezTo>
                  <a:cubicBezTo>
                    <a:pt x="121920" y="93624"/>
                    <a:pt x="121920" y="93624"/>
                    <a:pt x="121920" y="93624"/>
                  </a:cubicBezTo>
                  <a:cubicBezTo>
                    <a:pt x="111083" y="83769"/>
                    <a:pt x="108373" y="64059"/>
                    <a:pt x="105664" y="49276"/>
                  </a:cubicBezTo>
                  <a:cubicBezTo>
                    <a:pt x="105664" y="44348"/>
                    <a:pt x="102955" y="39421"/>
                    <a:pt x="102955" y="34493"/>
                  </a:cubicBezTo>
                  <a:cubicBezTo>
                    <a:pt x="56896" y="36957"/>
                    <a:pt x="29803" y="66523"/>
                    <a:pt x="29803" y="115799"/>
                  </a:cubicBezTo>
                  <a:cubicBezTo>
                    <a:pt x="29803" y="128118"/>
                    <a:pt x="32512" y="142900"/>
                    <a:pt x="37931" y="155219"/>
                  </a:cubicBezTo>
                  <a:cubicBezTo>
                    <a:pt x="40640" y="167538"/>
                    <a:pt x="48768" y="177394"/>
                    <a:pt x="59605" y="189713"/>
                  </a:cubicBezTo>
                  <a:cubicBezTo>
                    <a:pt x="70443" y="202032"/>
                    <a:pt x="81280" y="214351"/>
                    <a:pt x="86699" y="229133"/>
                  </a:cubicBezTo>
                  <a:cubicBezTo>
                    <a:pt x="105664" y="273482"/>
                    <a:pt x="97536" y="320294"/>
                    <a:pt x="67733" y="364642"/>
                  </a:cubicBezTo>
                  <a:cubicBezTo>
                    <a:pt x="62315" y="369570"/>
                    <a:pt x="62315" y="369570"/>
                    <a:pt x="62315" y="369570"/>
                  </a:cubicBezTo>
                  <a:cubicBezTo>
                    <a:pt x="62315" y="362179"/>
                    <a:pt x="62315" y="362179"/>
                    <a:pt x="62315" y="362179"/>
                  </a:cubicBezTo>
                  <a:cubicBezTo>
                    <a:pt x="65024" y="354787"/>
                    <a:pt x="67733" y="347396"/>
                    <a:pt x="70443" y="337541"/>
                  </a:cubicBezTo>
                  <a:cubicBezTo>
                    <a:pt x="75861" y="322758"/>
                    <a:pt x="83989" y="303047"/>
                    <a:pt x="83989" y="285801"/>
                  </a:cubicBezTo>
                  <a:cubicBezTo>
                    <a:pt x="83989" y="275946"/>
                    <a:pt x="81280" y="266090"/>
                    <a:pt x="78571" y="258699"/>
                  </a:cubicBezTo>
                  <a:cubicBezTo>
                    <a:pt x="75861" y="256235"/>
                    <a:pt x="70443" y="256235"/>
                    <a:pt x="62315" y="256235"/>
                  </a:cubicBezTo>
                  <a:cubicBezTo>
                    <a:pt x="59605" y="256235"/>
                    <a:pt x="59605" y="256235"/>
                    <a:pt x="59605" y="256235"/>
                  </a:cubicBezTo>
                  <a:cubicBezTo>
                    <a:pt x="59605" y="253771"/>
                    <a:pt x="59605" y="253771"/>
                    <a:pt x="59605" y="253771"/>
                  </a:cubicBezTo>
                  <a:cubicBezTo>
                    <a:pt x="59605" y="248844"/>
                    <a:pt x="65024" y="248844"/>
                    <a:pt x="70443" y="248844"/>
                  </a:cubicBezTo>
                  <a:cubicBezTo>
                    <a:pt x="70443" y="248844"/>
                    <a:pt x="70443" y="248844"/>
                    <a:pt x="70443" y="248844"/>
                  </a:cubicBezTo>
                  <a:cubicBezTo>
                    <a:pt x="67733" y="238989"/>
                    <a:pt x="56896" y="229133"/>
                    <a:pt x="46059" y="216814"/>
                  </a:cubicBezTo>
                  <a:cubicBezTo>
                    <a:pt x="27093" y="199568"/>
                    <a:pt x="5419" y="177394"/>
                    <a:pt x="2709" y="150292"/>
                  </a:cubicBezTo>
                  <a:cubicBezTo>
                    <a:pt x="0" y="142900"/>
                    <a:pt x="0" y="135509"/>
                    <a:pt x="0" y="128118"/>
                  </a:cubicBezTo>
                  <a:cubicBezTo>
                    <a:pt x="0" y="91161"/>
                    <a:pt x="13547" y="59131"/>
                    <a:pt x="35221" y="41885"/>
                  </a:cubicBezTo>
                  <a:cubicBezTo>
                    <a:pt x="54187" y="27102"/>
                    <a:pt x="75861" y="22174"/>
                    <a:pt x="102955" y="24638"/>
                  </a:cubicBezTo>
                  <a:cubicBezTo>
                    <a:pt x="108373" y="24638"/>
                    <a:pt x="111083" y="22174"/>
                    <a:pt x="116501" y="17247"/>
                  </a:cubicBezTo>
                  <a:cubicBezTo>
                    <a:pt x="119211" y="14783"/>
                    <a:pt x="124629" y="12319"/>
                    <a:pt x="130048" y="9855"/>
                  </a:cubicBezTo>
                  <a:cubicBezTo>
                    <a:pt x="167979" y="7391"/>
                    <a:pt x="208619" y="22174"/>
                    <a:pt x="246549" y="39421"/>
                  </a:cubicBezTo>
                  <a:cubicBezTo>
                    <a:pt x="306155" y="61595"/>
                    <a:pt x="354923" y="81305"/>
                    <a:pt x="382016" y="32029"/>
                  </a:cubicBezTo>
                  <a:cubicBezTo>
                    <a:pt x="384725" y="29566"/>
                    <a:pt x="384725" y="27102"/>
                    <a:pt x="384725" y="24638"/>
                  </a:cubicBezTo>
                  <a:cubicBezTo>
                    <a:pt x="384725" y="17247"/>
                    <a:pt x="379307" y="9855"/>
                    <a:pt x="376597" y="4928"/>
                  </a:cubicBezTo>
                  <a:cubicBezTo>
                    <a:pt x="373888" y="0"/>
                    <a:pt x="373888" y="0"/>
                    <a:pt x="373888" y="0"/>
                  </a:cubicBezTo>
                  <a:cubicBezTo>
                    <a:pt x="376597" y="0"/>
                    <a:pt x="376597" y="0"/>
                    <a:pt x="376597" y="0"/>
                  </a:cubicBezTo>
                  <a:cubicBezTo>
                    <a:pt x="395563" y="2464"/>
                    <a:pt x="406400" y="12319"/>
                    <a:pt x="406400" y="29566"/>
                  </a:cubicBezTo>
                  <a:close/>
                  <a:moveTo>
                    <a:pt x="121920" y="22174"/>
                  </a:moveTo>
                  <a:cubicBezTo>
                    <a:pt x="127339" y="22174"/>
                    <a:pt x="127339" y="22174"/>
                    <a:pt x="127339" y="22174"/>
                  </a:cubicBezTo>
                  <a:cubicBezTo>
                    <a:pt x="151723" y="17247"/>
                    <a:pt x="184235" y="32029"/>
                    <a:pt x="222165" y="49276"/>
                  </a:cubicBezTo>
                  <a:cubicBezTo>
                    <a:pt x="270933" y="73914"/>
                    <a:pt x="325120" y="101016"/>
                    <a:pt x="373888" y="81305"/>
                  </a:cubicBezTo>
                  <a:cubicBezTo>
                    <a:pt x="384725" y="76378"/>
                    <a:pt x="400981" y="49276"/>
                    <a:pt x="400981" y="29566"/>
                  </a:cubicBezTo>
                  <a:cubicBezTo>
                    <a:pt x="400981" y="19710"/>
                    <a:pt x="398272" y="7391"/>
                    <a:pt x="382016" y="4928"/>
                  </a:cubicBezTo>
                  <a:cubicBezTo>
                    <a:pt x="384725" y="9855"/>
                    <a:pt x="387435" y="17247"/>
                    <a:pt x="387435" y="24638"/>
                  </a:cubicBezTo>
                  <a:cubicBezTo>
                    <a:pt x="387435" y="27102"/>
                    <a:pt x="387435" y="32029"/>
                    <a:pt x="387435" y="34493"/>
                  </a:cubicBezTo>
                  <a:cubicBezTo>
                    <a:pt x="387435" y="34493"/>
                    <a:pt x="387435" y="34493"/>
                    <a:pt x="387435" y="34493"/>
                  </a:cubicBezTo>
                  <a:cubicBezTo>
                    <a:pt x="357632" y="86233"/>
                    <a:pt x="303445" y="64059"/>
                    <a:pt x="246549" y="41885"/>
                  </a:cubicBezTo>
                  <a:cubicBezTo>
                    <a:pt x="205909" y="27102"/>
                    <a:pt x="167979" y="12319"/>
                    <a:pt x="130048" y="14783"/>
                  </a:cubicBezTo>
                  <a:cubicBezTo>
                    <a:pt x="124629" y="14783"/>
                    <a:pt x="121920" y="17247"/>
                    <a:pt x="119211" y="22174"/>
                  </a:cubicBezTo>
                  <a:cubicBezTo>
                    <a:pt x="113792" y="24638"/>
                    <a:pt x="111083" y="27102"/>
                    <a:pt x="105664" y="29566"/>
                  </a:cubicBezTo>
                  <a:cubicBezTo>
                    <a:pt x="102955" y="29566"/>
                    <a:pt x="102955" y="29566"/>
                    <a:pt x="102955" y="29566"/>
                  </a:cubicBezTo>
                  <a:cubicBezTo>
                    <a:pt x="102955" y="29566"/>
                    <a:pt x="102955" y="29566"/>
                    <a:pt x="102955" y="29566"/>
                  </a:cubicBezTo>
                  <a:cubicBezTo>
                    <a:pt x="78571" y="24638"/>
                    <a:pt x="54187" y="32029"/>
                    <a:pt x="37931" y="44348"/>
                  </a:cubicBezTo>
                  <a:cubicBezTo>
                    <a:pt x="16256" y="61595"/>
                    <a:pt x="5419" y="91161"/>
                    <a:pt x="5419" y="128118"/>
                  </a:cubicBezTo>
                  <a:cubicBezTo>
                    <a:pt x="5419" y="135509"/>
                    <a:pt x="5419" y="142900"/>
                    <a:pt x="5419" y="147828"/>
                  </a:cubicBezTo>
                  <a:cubicBezTo>
                    <a:pt x="10837" y="177394"/>
                    <a:pt x="29803" y="197104"/>
                    <a:pt x="48768" y="214351"/>
                  </a:cubicBezTo>
                  <a:cubicBezTo>
                    <a:pt x="62315" y="226670"/>
                    <a:pt x="73152" y="238989"/>
                    <a:pt x="75861" y="251308"/>
                  </a:cubicBezTo>
                  <a:cubicBezTo>
                    <a:pt x="75861" y="251308"/>
                    <a:pt x="75861" y="251308"/>
                    <a:pt x="75861" y="251308"/>
                  </a:cubicBezTo>
                  <a:cubicBezTo>
                    <a:pt x="73152" y="251308"/>
                    <a:pt x="73152" y="251308"/>
                    <a:pt x="73152" y="251308"/>
                  </a:cubicBezTo>
                  <a:cubicBezTo>
                    <a:pt x="73152" y="251308"/>
                    <a:pt x="73152" y="251308"/>
                    <a:pt x="73152" y="251308"/>
                  </a:cubicBezTo>
                  <a:cubicBezTo>
                    <a:pt x="75861" y="253771"/>
                    <a:pt x="78571" y="253771"/>
                    <a:pt x="81280" y="256235"/>
                  </a:cubicBezTo>
                  <a:cubicBezTo>
                    <a:pt x="83989" y="256235"/>
                    <a:pt x="83989" y="256235"/>
                    <a:pt x="83989" y="256235"/>
                  </a:cubicBezTo>
                  <a:cubicBezTo>
                    <a:pt x="83989" y="256235"/>
                    <a:pt x="83989" y="256235"/>
                    <a:pt x="83989" y="256235"/>
                  </a:cubicBezTo>
                  <a:cubicBezTo>
                    <a:pt x="86699" y="266090"/>
                    <a:pt x="86699" y="275946"/>
                    <a:pt x="86699" y="285801"/>
                  </a:cubicBezTo>
                  <a:cubicBezTo>
                    <a:pt x="86699" y="305511"/>
                    <a:pt x="81280" y="322758"/>
                    <a:pt x="75861" y="340004"/>
                  </a:cubicBezTo>
                  <a:cubicBezTo>
                    <a:pt x="73152" y="344932"/>
                    <a:pt x="70443" y="347396"/>
                    <a:pt x="70443" y="352323"/>
                  </a:cubicBezTo>
                  <a:cubicBezTo>
                    <a:pt x="94827" y="312903"/>
                    <a:pt x="100245" y="271018"/>
                    <a:pt x="83989" y="229133"/>
                  </a:cubicBezTo>
                  <a:cubicBezTo>
                    <a:pt x="75861" y="216814"/>
                    <a:pt x="67733" y="204495"/>
                    <a:pt x="56896" y="192176"/>
                  </a:cubicBezTo>
                  <a:cubicBezTo>
                    <a:pt x="46059" y="179857"/>
                    <a:pt x="37931" y="170002"/>
                    <a:pt x="32512" y="157683"/>
                  </a:cubicBezTo>
                  <a:cubicBezTo>
                    <a:pt x="32512" y="155219"/>
                    <a:pt x="32512" y="152756"/>
                    <a:pt x="29803" y="150292"/>
                  </a:cubicBezTo>
                  <a:cubicBezTo>
                    <a:pt x="35221" y="174930"/>
                    <a:pt x="46059" y="194640"/>
                    <a:pt x="62315" y="206959"/>
                  </a:cubicBezTo>
                  <a:cubicBezTo>
                    <a:pt x="70443" y="211887"/>
                    <a:pt x="70443" y="211887"/>
                    <a:pt x="70443" y="211887"/>
                  </a:cubicBezTo>
                  <a:cubicBezTo>
                    <a:pt x="62315" y="209423"/>
                    <a:pt x="62315" y="209423"/>
                    <a:pt x="62315" y="209423"/>
                  </a:cubicBezTo>
                  <a:cubicBezTo>
                    <a:pt x="27093" y="202032"/>
                    <a:pt x="10837" y="157683"/>
                    <a:pt x="10837" y="120726"/>
                  </a:cubicBezTo>
                  <a:cubicBezTo>
                    <a:pt x="10837" y="83769"/>
                    <a:pt x="24384" y="51740"/>
                    <a:pt x="48768" y="39421"/>
                  </a:cubicBezTo>
                  <a:cubicBezTo>
                    <a:pt x="51477" y="41885"/>
                    <a:pt x="51477" y="41885"/>
                    <a:pt x="51477" y="41885"/>
                  </a:cubicBezTo>
                  <a:cubicBezTo>
                    <a:pt x="40640" y="51740"/>
                    <a:pt x="32512" y="68986"/>
                    <a:pt x="27093" y="91161"/>
                  </a:cubicBezTo>
                  <a:cubicBezTo>
                    <a:pt x="35221" y="54204"/>
                    <a:pt x="62315" y="34493"/>
                    <a:pt x="102955" y="32029"/>
                  </a:cubicBezTo>
                  <a:cubicBezTo>
                    <a:pt x="105664" y="32029"/>
                    <a:pt x="105664" y="32029"/>
                    <a:pt x="105664" y="32029"/>
                  </a:cubicBezTo>
                  <a:cubicBezTo>
                    <a:pt x="105664" y="32029"/>
                    <a:pt x="105664" y="32029"/>
                    <a:pt x="105664" y="32029"/>
                  </a:cubicBezTo>
                  <a:cubicBezTo>
                    <a:pt x="108373" y="36957"/>
                    <a:pt x="108373" y="44348"/>
                    <a:pt x="108373" y="49276"/>
                  </a:cubicBezTo>
                  <a:cubicBezTo>
                    <a:pt x="111083" y="56667"/>
                    <a:pt x="111083" y="64059"/>
                    <a:pt x="113792" y="71450"/>
                  </a:cubicBezTo>
                  <a:cubicBezTo>
                    <a:pt x="113792" y="71450"/>
                    <a:pt x="113792" y="71450"/>
                    <a:pt x="113792" y="71450"/>
                  </a:cubicBezTo>
                  <a:cubicBezTo>
                    <a:pt x="116501" y="68986"/>
                    <a:pt x="119211" y="66523"/>
                    <a:pt x="119211" y="66523"/>
                  </a:cubicBezTo>
                  <a:cubicBezTo>
                    <a:pt x="124629" y="66523"/>
                    <a:pt x="127339" y="68986"/>
                    <a:pt x="130048" y="71450"/>
                  </a:cubicBezTo>
                  <a:cubicBezTo>
                    <a:pt x="135467" y="76378"/>
                    <a:pt x="140885" y="78842"/>
                    <a:pt x="146304" y="76378"/>
                  </a:cubicBezTo>
                  <a:cubicBezTo>
                    <a:pt x="149013" y="76378"/>
                    <a:pt x="149013" y="76378"/>
                    <a:pt x="149013" y="76378"/>
                  </a:cubicBezTo>
                  <a:cubicBezTo>
                    <a:pt x="149013" y="78842"/>
                    <a:pt x="149013" y="78842"/>
                    <a:pt x="149013" y="78842"/>
                  </a:cubicBezTo>
                  <a:cubicBezTo>
                    <a:pt x="146304" y="86233"/>
                    <a:pt x="143595" y="88697"/>
                    <a:pt x="140885" y="91161"/>
                  </a:cubicBezTo>
                  <a:cubicBezTo>
                    <a:pt x="130048" y="93624"/>
                    <a:pt x="116501" y="78842"/>
                    <a:pt x="113792" y="73914"/>
                  </a:cubicBezTo>
                  <a:cubicBezTo>
                    <a:pt x="113792" y="73914"/>
                    <a:pt x="113792" y="73914"/>
                    <a:pt x="113792" y="73914"/>
                  </a:cubicBezTo>
                  <a:cubicBezTo>
                    <a:pt x="116501" y="81305"/>
                    <a:pt x="119211" y="86233"/>
                    <a:pt x="124629" y="91161"/>
                  </a:cubicBezTo>
                  <a:cubicBezTo>
                    <a:pt x="140885" y="93624"/>
                    <a:pt x="151723" y="91161"/>
                    <a:pt x="159851" y="86233"/>
                  </a:cubicBezTo>
                  <a:cubicBezTo>
                    <a:pt x="162560" y="78842"/>
                    <a:pt x="162560" y="73914"/>
                    <a:pt x="162560" y="66523"/>
                  </a:cubicBezTo>
                  <a:cubicBezTo>
                    <a:pt x="162560" y="56667"/>
                    <a:pt x="159851" y="49276"/>
                    <a:pt x="154432" y="44348"/>
                  </a:cubicBezTo>
                  <a:cubicBezTo>
                    <a:pt x="151723" y="44348"/>
                    <a:pt x="149013" y="44348"/>
                    <a:pt x="143595" y="44348"/>
                  </a:cubicBezTo>
                  <a:cubicBezTo>
                    <a:pt x="151723" y="46812"/>
                    <a:pt x="157141" y="54204"/>
                    <a:pt x="157141" y="61595"/>
                  </a:cubicBezTo>
                  <a:cubicBezTo>
                    <a:pt x="157141" y="64059"/>
                    <a:pt x="157141" y="64059"/>
                    <a:pt x="154432" y="66523"/>
                  </a:cubicBezTo>
                  <a:cubicBezTo>
                    <a:pt x="154432" y="66523"/>
                    <a:pt x="154432" y="66523"/>
                    <a:pt x="154432" y="66523"/>
                  </a:cubicBezTo>
                  <a:cubicBezTo>
                    <a:pt x="151723" y="66523"/>
                    <a:pt x="151723" y="66523"/>
                    <a:pt x="151723" y="66523"/>
                  </a:cubicBezTo>
                  <a:cubicBezTo>
                    <a:pt x="143595" y="59131"/>
                    <a:pt x="140885" y="51740"/>
                    <a:pt x="138176" y="46812"/>
                  </a:cubicBezTo>
                  <a:cubicBezTo>
                    <a:pt x="132757" y="44348"/>
                    <a:pt x="132757" y="44348"/>
                    <a:pt x="132757" y="44348"/>
                  </a:cubicBezTo>
                  <a:cubicBezTo>
                    <a:pt x="135467" y="44348"/>
                    <a:pt x="135467" y="44348"/>
                    <a:pt x="135467" y="44348"/>
                  </a:cubicBezTo>
                  <a:cubicBezTo>
                    <a:pt x="135467" y="41885"/>
                    <a:pt x="135467" y="41885"/>
                    <a:pt x="135467" y="41885"/>
                  </a:cubicBezTo>
                  <a:cubicBezTo>
                    <a:pt x="132757" y="36957"/>
                    <a:pt x="132757" y="29566"/>
                    <a:pt x="124629" y="24638"/>
                  </a:cubicBezTo>
                  <a:lnTo>
                    <a:pt x="121920" y="22174"/>
                  </a:lnTo>
                  <a:close/>
                  <a:moveTo>
                    <a:pt x="154432" y="61595"/>
                  </a:moveTo>
                  <a:cubicBezTo>
                    <a:pt x="154432" y="59131"/>
                    <a:pt x="149013" y="51740"/>
                    <a:pt x="143595" y="46812"/>
                  </a:cubicBezTo>
                  <a:cubicBezTo>
                    <a:pt x="143595" y="51740"/>
                    <a:pt x="146304" y="56667"/>
                    <a:pt x="154432" y="61595"/>
                  </a:cubicBezTo>
                  <a:close/>
                  <a:moveTo>
                    <a:pt x="119211" y="71450"/>
                  </a:moveTo>
                  <a:cubicBezTo>
                    <a:pt x="121920" y="78842"/>
                    <a:pt x="132757" y="88697"/>
                    <a:pt x="138176" y="86233"/>
                  </a:cubicBezTo>
                  <a:cubicBezTo>
                    <a:pt x="140885" y="86233"/>
                    <a:pt x="143595" y="83769"/>
                    <a:pt x="143595" y="81305"/>
                  </a:cubicBezTo>
                  <a:cubicBezTo>
                    <a:pt x="138176" y="81305"/>
                    <a:pt x="132757" y="78842"/>
                    <a:pt x="127339" y="73914"/>
                  </a:cubicBezTo>
                  <a:cubicBezTo>
                    <a:pt x="124629" y="73914"/>
                    <a:pt x="121920" y="71450"/>
                    <a:pt x="121920" y="71450"/>
                  </a:cubicBezTo>
                  <a:cubicBezTo>
                    <a:pt x="119211" y="71450"/>
                    <a:pt x="119211" y="71450"/>
                    <a:pt x="119211" y="71450"/>
                  </a:cubicBezTo>
                  <a:close/>
                  <a:moveTo>
                    <a:pt x="13547" y="120726"/>
                  </a:moveTo>
                  <a:cubicBezTo>
                    <a:pt x="13547" y="152756"/>
                    <a:pt x="27093" y="189713"/>
                    <a:pt x="51477" y="202032"/>
                  </a:cubicBezTo>
                  <a:cubicBezTo>
                    <a:pt x="32512" y="182321"/>
                    <a:pt x="21675" y="142900"/>
                    <a:pt x="21675" y="113335"/>
                  </a:cubicBezTo>
                  <a:cubicBezTo>
                    <a:pt x="21675" y="88697"/>
                    <a:pt x="27093" y="68986"/>
                    <a:pt x="35221" y="54204"/>
                  </a:cubicBezTo>
                  <a:cubicBezTo>
                    <a:pt x="21675" y="71450"/>
                    <a:pt x="13547" y="93624"/>
                    <a:pt x="13547" y="120726"/>
                  </a:cubicBezTo>
                  <a:close/>
                  <a:moveTo>
                    <a:pt x="395563" y="44348"/>
                  </a:moveTo>
                  <a:cubicBezTo>
                    <a:pt x="395563" y="44348"/>
                    <a:pt x="395563" y="44348"/>
                    <a:pt x="395563" y="44348"/>
                  </a:cubicBezTo>
                  <a:cubicBezTo>
                    <a:pt x="395563" y="51740"/>
                    <a:pt x="376597" y="76378"/>
                    <a:pt x="363051" y="81305"/>
                  </a:cubicBezTo>
                  <a:cubicBezTo>
                    <a:pt x="363051" y="81305"/>
                    <a:pt x="363051" y="81305"/>
                    <a:pt x="363051" y="81305"/>
                  </a:cubicBezTo>
                  <a:cubicBezTo>
                    <a:pt x="279061" y="86233"/>
                    <a:pt x="230293" y="59131"/>
                    <a:pt x="178816" y="24638"/>
                  </a:cubicBezTo>
                  <a:cubicBezTo>
                    <a:pt x="170688" y="19710"/>
                    <a:pt x="170688" y="19710"/>
                    <a:pt x="170688" y="19710"/>
                  </a:cubicBezTo>
                  <a:cubicBezTo>
                    <a:pt x="181525" y="22174"/>
                    <a:pt x="181525" y="22174"/>
                    <a:pt x="181525" y="22174"/>
                  </a:cubicBezTo>
                  <a:cubicBezTo>
                    <a:pt x="197781" y="24638"/>
                    <a:pt x="216747" y="32029"/>
                    <a:pt x="238421" y="41885"/>
                  </a:cubicBezTo>
                  <a:cubicBezTo>
                    <a:pt x="292608" y="64059"/>
                    <a:pt x="354923" y="88697"/>
                    <a:pt x="390144" y="39421"/>
                  </a:cubicBezTo>
                  <a:cubicBezTo>
                    <a:pt x="392853" y="39421"/>
                    <a:pt x="392853" y="39421"/>
                    <a:pt x="392853" y="39421"/>
                  </a:cubicBezTo>
                  <a:cubicBezTo>
                    <a:pt x="392853" y="39421"/>
                    <a:pt x="392853" y="39421"/>
                    <a:pt x="392853" y="39421"/>
                  </a:cubicBezTo>
                  <a:cubicBezTo>
                    <a:pt x="395563" y="39421"/>
                    <a:pt x="395563" y="39421"/>
                    <a:pt x="395563" y="44348"/>
                  </a:cubicBezTo>
                  <a:close/>
                  <a:moveTo>
                    <a:pt x="360341" y="76378"/>
                  </a:moveTo>
                  <a:cubicBezTo>
                    <a:pt x="373888" y="71450"/>
                    <a:pt x="390144" y="51740"/>
                    <a:pt x="392853" y="44348"/>
                  </a:cubicBezTo>
                  <a:cubicBezTo>
                    <a:pt x="354923" y="91161"/>
                    <a:pt x="292608" y="66523"/>
                    <a:pt x="235712" y="44348"/>
                  </a:cubicBezTo>
                  <a:cubicBezTo>
                    <a:pt x="219456" y="36957"/>
                    <a:pt x="205909" y="32029"/>
                    <a:pt x="192363" y="27102"/>
                  </a:cubicBezTo>
                  <a:cubicBezTo>
                    <a:pt x="238421" y="56667"/>
                    <a:pt x="284480" y="81305"/>
                    <a:pt x="360341" y="76378"/>
                  </a:cubicBezTo>
                  <a:close/>
                  <a:moveTo>
                    <a:pt x="149013" y="73914"/>
                  </a:moveTo>
                  <a:cubicBezTo>
                    <a:pt x="146304" y="73914"/>
                    <a:pt x="146304" y="73914"/>
                    <a:pt x="146304" y="73914"/>
                  </a:cubicBezTo>
                  <a:cubicBezTo>
                    <a:pt x="127339" y="71450"/>
                    <a:pt x="113792" y="61595"/>
                    <a:pt x="113792" y="41885"/>
                  </a:cubicBezTo>
                  <a:cubicBezTo>
                    <a:pt x="113792" y="39421"/>
                    <a:pt x="113792" y="39421"/>
                    <a:pt x="113792" y="39421"/>
                  </a:cubicBezTo>
                  <a:cubicBezTo>
                    <a:pt x="116501" y="39421"/>
                    <a:pt x="116501" y="39421"/>
                    <a:pt x="116501" y="39421"/>
                  </a:cubicBezTo>
                  <a:cubicBezTo>
                    <a:pt x="135467" y="41885"/>
                    <a:pt x="143595" y="56667"/>
                    <a:pt x="149013" y="71450"/>
                  </a:cubicBezTo>
                  <a:lnTo>
                    <a:pt x="149013" y="73914"/>
                  </a:lnTo>
                  <a:close/>
                  <a:moveTo>
                    <a:pt x="116501" y="41885"/>
                  </a:moveTo>
                  <a:cubicBezTo>
                    <a:pt x="119211" y="59131"/>
                    <a:pt x="127339" y="66523"/>
                    <a:pt x="143595" y="68986"/>
                  </a:cubicBezTo>
                  <a:cubicBezTo>
                    <a:pt x="138176" y="56667"/>
                    <a:pt x="132757" y="46812"/>
                    <a:pt x="116501" y="4188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7" name="Formă liberă 4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6HgAA4QoAADchAAAWDQAAAAAAACYAAAAIAAAA//////////8="/>
                </a:ext>
              </a:extLst>
            </p:cNvSpPr>
            <p:nvPr/>
          </p:nvSpPr>
          <p:spPr>
            <a:xfrm>
              <a:off x="4994910" y="1768475"/>
              <a:ext cx="404495" cy="358775"/>
            </a:xfrm>
            <a:custGeom>
              <a:avLst/>
              <a:gdLst/>
              <a:ahLst/>
              <a:cxnLst/>
              <a:rect l="0" t="0" r="404495" b="358775"/>
              <a:pathLst>
                <a:path w="404495" h="358775">
                  <a:moveTo>
                    <a:pt x="165598" y="41775"/>
                  </a:moveTo>
                  <a:cubicBezTo>
                    <a:pt x="173742" y="41775"/>
                    <a:pt x="181887" y="22116"/>
                    <a:pt x="190031" y="31945"/>
                  </a:cubicBezTo>
                  <a:cubicBezTo>
                    <a:pt x="184601" y="36860"/>
                    <a:pt x="176457" y="41775"/>
                    <a:pt x="181887" y="54061"/>
                  </a:cubicBezTo>
                  <a:cubicBezTo>
                    <a:pt x="211749" y="54061"/>
                    <a:pt x="195460" y="27030"/>
                    <a:pt x="192745" y="19658"/>
                  </a:cubicBezTo>
                  <a:cubicBezTo>
                    <a:pt x="203604" y="9829"/>
                    <a:pt x="219893" y="36860"/>
                    <a:pt x="209034" y="49147"/>
                  </a:cubicBezTo>
                  <a:cubicBezTo>
                    <a:pt x="279617" y="0"/>
                    <a:pt x="390921" y="17201"/>
                    <a:pt x="396350" y="95837"/>
                  </a:cubicBezTo>
                  <a:cubicBezTo>
                    <a:pt x="401780" y="154813"/>
                    <a:pt x="333911" y="194131"/>
                    <a:pt x="339341" y="253108"/>
                  </a:cubicBezTo>
                  <a:cubicBezTo>
                    <a:pt x="352915" y="258023"/>
                    <a:pt x="374632" y="230992"/>
                    <a:pt x="396350" y="243278"/>
                  </a:cubicBezTo>
                  <a:cubicBezTo>
                    <a:pt x="404495" y="255565"/>
                    <a:pt x="399065" y="280139"/>
                    <a:pt x="401780" y="294883"/>
                  </a:cubicBezTo>
                  <a:cubicBezTo>
                    <a:pt x="385491" y="307170"/>
                    <a:pt x="366488" y="299798"/>
                    <a:pt x="350200" y="292426"/>
                  </a:cubicBezTo>
                  <a:cubicBezTo>
                    <a:pt x="350200" y="321914"/>
                    <a:pt x="350200" y="351402"/>
                    <a:pt x="382777" y="351402"/>
                  </a:cubicBezTo>
                  <a:cubicBezTo>
                    <a:pt x="325767" y="358775"/>
                    <a:pt x="339341" y="307170"/>
                    <a:pt x="336626" y="265395"/>
                  </a:cubicBezTo>
                  <a:cubicBezTo>
                    <a:pt x="333911" y="233449"/>
                    <a:pt x="320338" y="216247"/>
                    <a:pt x="328482" y="186759"/>
                  </a:cubicBezTo>
                  <a:cubicBezTo>
                    <a:pt x="339341" y="140069"/>
                    <a:pt x="404495" y="98294"/>
                    <a:pt x="358344" y="44232"/>
                  </a:cubicBezTo>
                  <a:cubicBezTo>
                    <a:pt x="274187" y="12286"/>
                    <a:pt x="206319" y="81092"/>
                    <a:pt x="124877" y="76178"/>
                  </a:cubicBezTo>
                  <a:cubicBezTo>
                    <a:pt x="84156" y="73720"/>
                    <a:pt x="43435" y="39317"/>
                    <a:pt x="0" y="66348"/>
                  </a:cubicBezTo>
                  <a:cubicBezTo>
                    <a:pt x="38006" y="29488"/>
                    <a:pt x="100445" y="56519"/>
                    <a:pt x="162883" y="58976"/>
                  </a:cubicBezTo>
                  <a:cubicBezTo>
                    <a:pt x="168313" y="54061"/>
                    <a:pt x="157454" y="36860"/>
                    <a:pt x="157454" y="27030"/>
                  </a:cubicBezTo>
                  <a:cubicBezTo>
                    <a:pt x="165598" y="24573"/>
                    <a:pt x="173742" y="9829"/>
                    <a:pt x="184601" y="19658"/>
                  </a:cubicBezTo>
                  <a:cubicBezTo>
                    <a:pt x="181887" y="22116"/>
                    <a:pt x="160169" y="22116"/>
                    <a:pt x="165598" y="41775"/>
                  </a:cubicBezTo>
                  <a:close/>
                  <a:moveTo>
                    <a:pt x="157454" y="66348"/>
                  </a:moveTo>
                  <a:cubicBezTo>
                    <a:pt x="133021" y="61434"/>
                    <a:pt x="111303" y="54061"/>
                    <a:pt x="84156" y="61434"/>
                  </a:cubicBezTo>
                  <a:cubicBezTo>
                    <a:pt x="111303" y="63891"/>
                    <a:pt x="133021" y="78635"/>
                    <a:pt x="157454" y="66348"/>
                  </a:cubicBezTo>
                  <a:close/>
                  <a:moveTo>
                    <a:pt x="274187" y="27030"/>
                  </a:moveTo>
                  <a:cubicBezTo>
                    <a:pt x="266043" y="34403"/>
                    <a:pt x="230752" y="36860"/>
                    <a:pt x="238896" y="49147"/>
                  </a:cubicBezTo>
                  <a:cubicBezTo>
                    <a:pt x="244325" y="36860"/>
                    <a:pt x="282332" y="39317"/>
                    <a:pt x="274187" y="27030"/>
                  </a:cubicBezTo>
                  <a:close/>
                  <a:moveTo>
                    <a:pt x="385491" y="78635"/>
                  </a:moveTo>
                  <a:cubicBezTo>
                    <a:pt x="380062" y="71263"/>
                    <a:pt x="374632" y="73720"/>
                    <a:pt x="382777" y="83550"/>
                  </a:cubicBezTo>
                  <a:cubicBezTo>
                    <a:pt x="377347" y="144984"/>
                    <a:pt x="328482" y="164643"/>
                    <a:pt x="331197" y="233449"/>
                  </a:cubicBezTo>
                  <a:cubicBezTo>
                    <a:pt x="344770" y="179387"/>
                    <a:pt x="396350" y="144984"/>
                    <a:pt x="385491" y="78635"/>
                  </a:cubicBezTo>
                  <a:close/>
                  <a:moveTo>
                    <a:pt x="393636" y="292426"/>
                  </a:moveTo>
                  <a:cubicBezTo>
                    <a:pt x="393636" y="277682"/>
                    <a:pt x="393636" y="267852"/>
                    <a:pt x="385491" y="260480"/>
                  </a:cubicBezTo>
                  <a:cubicBezTo>
                    <a:pt x="377347" y="260480"/>
                    <a:pt x="366488" y="260480"/>
                    <a:pt x="358344" y="260480"/>
                  </a:cubicBezTo>
                  <a:cubicBezTo>
                    <a:pt x="342056" y="277682"/>
                    <a:pt x="363774" y="297340"/>
                    <a:pt x="393636" y="292426"/>
                  </a:cubicBezTo>
                  <a:close/>
                  <a:moveTo>
                    <a:pt x="396350" y="253108"/>
                  </a:moveTo>
                  <a:cubicBezTo>
                    <a:pt x="385491" y="245736"/>
                    <a:pt x="371918" y="245736"/>
                    <a:pt x="363774" y="253108"/>
                  </a:cubicBezTo>
                  <a:cubicBezTo>
                    <a:pt x="377347" y="248193"/>
                    <a:pt x="390921" y="262937"/>
                    <a:pt x="396350" y="25310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6" name="Formă liberă 5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JM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6HgAA+QoAADchAAAODQAAAAAAACYAAAAIAAAA//////////8="/>
                </a:ext>
              </a:extLst>
            </p:cNvSpPr>
            <p:nvPr/>
          </p:nvSpPr>
          <p:spPr>
            <a:xfrm>
              <a:off x="4994910" y="1783715"/>
              <a:ext cx="404495" cy="338455"/>
            </a:xfrm>
            <a:custGeom>
              <a:avLst/>
              <a:gdLst/>
              <a:ahLst/>
              <a:cxnLst/>
              <a:rect l="0" t="0" r="404495" b="338455"/>
              <a:pathLst>
                <a:path w="404495" h="338455">
                  <a:moveTo>
                    <a:pt x="176457" y="0"/>
                  </a:moveTo>
                  <a:cubicBezTo>
                    <a:pt x="179172" y="0"/>
                    <a:pt x="184601" y="2452"/>
                    <a:pt x="187316" y="4905"/>
                  </a:cubicBezTo>
                  <a:cubicBezTo>
                    <a:pt x="187316" y="4905"/>
                    <a:pt x="187316" y="4905"/>
                    <a:pt x="187316" y="4905"/>
                  </a:cubicBezTo>
                  <a:cubicBezTo>
                    <a:pt x="187316" y="7357"/>
                    <a:pt x="187316" y="7357"/>
                    <a:pt x="187316" y="7357"/>
                  </a:cubicBezTo>
                  <a:cubicBezTo>
                    <a:pt x="184601" y="7357"/>
                    <a:pt x="184601" y="7357"/>
                    <a:pt x="181887" y="9810"/>
                  </a:cubicBezTo>
                  <a:cubicBezTo>
                    <a:pt x="176457" y="9810"/>
                    <a:pt x="171028" y="9810"/>
                    <a:pt x="168313" y="14715"/>
                  </a:cubicBezTo>
                  <a:cubicBezTo>
                    <a:pt x="168313" y="17168"/>
                    <a:pt x="165598" y="19620"/>
                    <a:pt x="168313" y="24525"/>
                  </a:cubicBezTo>
                  <a:cubicBezTo>
                    <a:pt x="171028" y="22073"/>
                    <a:pt x="171028" y="19620"/>
                    <a:pt x="173742" y="17168"/>
                  </a:cubicBezTo>
                  <a:cubicBezTo>
                    <a:pt x="179172" y="14715"/>
                    <a:pt x="181887" y="12262"/>
                    <a:pt x="184601" y="12262"/>
                  </a:cubicBezTo>
                  <a:cubicBezTo>
                    <a:pt x="187316" y="12262"/>
                    <a:pt x="190031" y="12262"/>
                    <a:pt x="190031" y="14715"/>
                  </a:cubicBezTo>
                  <a:cubicBezTo>
                    <a:pt x="192745" y="14715"/>
                    <a:pt x="192745" y="14715"/>
                    <a:pt x="192745" y="14715"/>
                  </a:cubicBezTo>
                  <a:cubicBezTo>
                    <a:pt x="190031" y="17168"/>
                    <a:pt x="190031" y="17168"/>
                    <a:pt x="190031" y="17168"/>
                  </a:cubicBezTo>
                  <a:cubicBezTo>
                    <a:pt x="190031" y="19620"/>
                    <a:pt x="187316" y="19620"/>
                    <a:pt x="187316" y="22073"/>
                  </a:cubicBezTo>
                  <a:cubicBezTo>
                    <a:pt x="184601" y="26978"/>
                    <a:pt x="181887" y="29430"/>
                    <a:pt x="181887" y="39241"/>
                  </a:cubicBezTo>
                  <a:cubicBezTo>
                    <a:pt x="190031" y="39241"/>
                    <a:pt x="192745" y="36788"/>
                    <a:pt x="195460" y="34336"/>
                  </a:cubicBezTo>
                  <a:cubicBezTo>
                    <a:pt x="200890" y="26978"/>
                    <a:pt x="192745" y="12262"/>
                    <a:pt x="190031" y="7357"/>
                  </a:cubicBezTo>
                  <a:cubicBezTo>
                    <a:pt x="190031" y="4905"/>
                    <a:pt x="190031" y="4905"/>
                    <a:pt x="190031" y="4905"/>
                  </a:cubicBezTo>
                  <a:cubicBezTo>
                    <a:pt x="192745" y="4905"/>
                    <a:pt x="192745" y="4905"/>
                    <a:pt x="192745" y="4905"/>
                  </a:cubicBezTo>
                  <a:cubicBezTo>
                    <a:pt x="192745" y="2452"/>
                    <a:pt x="195460" y="2452"/>
                    <a:pt x="198175" y="2452"/>
                  </a:cubicBezTo>
                  <a:cubicBezTo>
                    <a:pt x="198175" y="2452"/>
                    <a:pt x="198175" y="2452"/>
                    <a:pt x="198175" y="2452"/>
                  </a:cubicBezTo>
                  <a:cubicBezTo>
                    <a:pt x="203604" y="2452"/>
                    <a:pt x="209034" y="7357"/>
                    <a:pt x="211749" y="12262"/>
                  </a:cubicBezTo>
                  <a:cubicBezTo>
                    <a:pt x="214463" y="17168"/>
                    <a:pt x="214463" y="22073"/>
                    <a:pt x="214463" y="26978"/>
                  </a:cubicBezTo>
                  <a:cubicBezTo>
                    <a:pt x="238896" y="12262"/>
                    <a:pt x="268758" y="4905"/>
                    <a:pt x="298620" y="4905"/>
                  </a:cubicBezTo>
                  <a:cubicBezTo>
                    <a:pt x="355629" y="4905"/>
                    <a:pt x="393636" y="34336"/>
                    <a:pt x="399065" y="80934"/>
                  </a:cubicBezTo>
                  <a:cubicBezTo>
                    <a:pt x="401780" y="110365"/>
                    <a:pt x="385491" y="134891"/>
                    <a:pt x="371918" y="159417"/>
                  </a:cubicBezTo>
                  <a:cubicBezTo>
                    <a:pt x="355629" y="183942"/>
                    <a:pt x="339341" y="208468"/>
                    <a:pt x="342056" y="237899"/>
                  </a:cubicBezTo>
                  <a:cubicBezTo>
                    <a:pt x="344770" y="237899"/>
                    <a:pt x="352915" y="235446"/>
                    <a:pt x="358344" y="232994"/>
                  </a:cubicBezTo>
                  <a:cubicBezTo>
                    <a:pt x="366488" y="228089"/>
                    <a:pt x="374632" y="223184"/>
                    <a:pt x="385491" y="223184"/>
                  </a:cubicBezTo>
                  <a:cubicBezTo>
                    <a:pt x="390921" y="223184"/>
                    <a:pt x="393636" y="225636"/>
                    <a:pt x="399065" y="228089"/>
                  </a:cubicBezTo>
                  <a:cubicBezTo>
                    <a:pt x="399065" y="228089"/>
                    <a:pt x="399065" y="228089"/>
                    <a:pt x="399065" y="228089"/>
                  </a:cubicBezTo>
                  <a:cubicBezTo>
                    <a:pt x="404495" y="235446"/>
                    <a:pt x="404495" y="247709"/>
                    <a:pt x="404495" y="259972"/>
                  </a:cubicBezTo>
                  <a:cubicBezTo>
                    <a:pt x="401780" y="267330"/>
                    <a:pt x="401780" y="274688"/>
                    <a:pt x="404495" y="279593"/>
                  </a:cubicBezTo>
                  <a:cubicBezTo>
                    <a:pt x="404495" y="282045"/>
                    <a:pt x="404495" y="282045"/>
                    <a:pt x="404495" y="282045"/>
                  </a:cubicBezTo>
                  <a:cubicBezTo>
                    <a:pt x="401780" y="282045"/>
                    <a:pt x="401780" y="282045"/>
                    <a:pt x="401780" y="282045"/>
                  </a:cubicBezTo>
                  <a:cubicBezTo>
                    <a:pt x="396350" y="286950"/>
                    <a:pt x="388206" y="289403"/>
                    <a:pt x="382777" y="289403"/>
                  </a:cubicBezTo>
                  <a:cubicBezTo>
                    <a:pt x="371918" y="289403"/>
                    <a:pt x="363774" y="284498"/>
                    <a:pt x="352915" y="279593"/>
                  </a:cubicBezTo>
                  <a:cubicBezTo>
                    <a:pt x="352915" y="282045"/>
                    <a:pt x="352915" y="282045"/>
                    <a:pt x="352915" y="282045"/>
                  </a:cubicBezTo>
                  <a:cubicBezTo>
                    <a:pt x="352915" y="309024"/>
                    <a:pt x="352915" y="333549"/>
                    <a:pt x="382777" y="333549"/>
                  </a:cubicBezTo>
                  <a:cubicBezTo>
                    <a:pt x="382777" y="338455"/>
                    <a:pt x="382777" y="338455"/>
                    <a:pt x="382777" y="338455"/>
                  </a:cubicBezTo>
                  <a:cubicBezTo>
                    <a:pt x="377347" y="338455"/>
                    <a:pt x="374632" y="338455"/>
                    <a:pt x="371918" y="338455"/>
                  </a:cubicBezTo>
                  <a:cubicBezTo>
                    <a:pt x="333911" y="338455"/>
                    <a:pt x="333911" y="306571"/>
                    <a:pt x="333911" y="274688"/>
                  </a:cubicBezTo>
                  <a:cubicBezTo>
                    <a:pt x="333911" y="264877"/>
                    <a:pt x="333911" y="257520"/>
                    <a:pt x="333911" y="250162"/>
                  </a:cubicBezTo>
                  <a:cubicBezTo>
                    <a:pt x="333911" y="242804"/>
                    <a:pt x="331197" y="235446"/>
                    <a:pt x="331197" y="230541"/>
                  </a:cubicBezTo>
                  <a:cubicBezTo>
                    <a:pt x="331197" y="230541"/>
                    <a:pt x="331197" y="230541"/>
                    <a:pt x="331197" y="230541"/>
                  </a:cubicBezTo>
                  <a:cubicBezTo>
                    <a:pt x="331197" y="228089"/>
                    <a:pt x="331197" y="228089"/>
                    <a:pt x="331197" y="228089"/>
                  </a:cubicBezTo>
                  <a:cubicBezTo>
                    <a:pt x="328482" y="225636"/>
                    <a:pt x="328482" y="223184"/>
                    <a:pt x="328482" y="220731"/>
                  </a:cubicBezTo>
                  <a:cubicBezTo>
                    <a:pt x="325767" y="206016"/>
                    <a:pt x="320338" y="191300"/>
                    <a:pt x="325767" y="171680"/>
                  </a:cubicBezTo>
                  <a:cubicBezTo>
                    <a:pt x="331197" y="156964"/>
                    <a:pt x="339341" y="139796"/>
                    <a:pt x="350200" y="125081"/>
                  </a:cubicBezTo>
                  <a:cubicBezTo>
                    <a:pt x="369203" y="95650"/>
                    <a:pt x="388206" y="66219"/>
                    <a:pt x="358344" y="31883"/>
                  </a:cubicBezTo>
                  <a:cubicBezTo>
                    <a:pt x="342056" y="26978"/>
                    <a:pt x="328482" y="24525"/>
                    <a:pt x="312194" y="24525"/>
                  </a:cubicBezTo>
                  <a:cubicBezTo>
                    <a:pt x="282332" y="24525"/>
                    <a:pt x="252470" y="34336"/>
                    <a:pt x="225322" y="44146"/>
                  </a:cubicBezTo>
                  <a:cubicBezTo>
                    <a:pt x="195460" y="53956"/>
                    <a:pt x="165598" y="63766"/>
                    <a:pt x="133021" y="63766"/>
                  </a:cubicBezTo>
                  <a:cubicBezTo>
                    <a:pt x="130307" y="63766"/>
                    <a:pt x="127592" y="63766"/>
                    <a:pt x="122162" y="63766"/>
                  </a:cubicBezTo>
                  <a:cubicBezTo>
                    <a:pt x="108589" y="61314"/>
                    <a:pt x="95015" y="56409"/>
                    <a:pt x="81441" y="53956"/>
                  </a:cubicBezTo>
                  <a:cubicBezTo>
                    <a:pt x="67868" y="46598"/>
                    <a:pt x="51579" y="41693"/>
                    <a:pt x="35291" y="41693"/>
                  </a:cubicBezTo>
                  <a:cubicBezTo>
                    <a:pt x="24432" y="41693"/>
                    <a:pt x="10858" y="46598"/>
                    <a:pt x="2714" y="51504"/>
                  </a:cubicBezTo>
                  <a:cubicBezTo>
                    <a:pt x="0" y="49051"/>
                    <a:pt x="0" y="49051"/>
                    <a:pt x="0" y="49051"/>
                  </a:cubicBezTo>
                  <a:cubicBezTo>
                    <a:pt x="13573" y="36788"/>
                    <a:pt x="29862" y="31883"/>
                    <a:pt x="54294" y="31883"/>
                  </a:cubicBezTo>
                  <a:cubicBezTo>
                    <a:pt x="54294" y="31883"/>
                    <a:pt x="54294" y="31883"/>
                    <a:pt x="54294" y="31883"/>
                  </a:cubicBezTo>
                  <a:cubicBezTo>
                    <a:pt x="70583" y="31883"/>
                    <a:pt x="89586" y="34336"/>
                    <a:pt x="105874" y="36788"/>
                  </a:cubicBezTo>
                  <a:cubicBezTo>
                    <a:pt x="124877" y="39241"/>
                    <a:pt x="143880" y="41693"/>
                    <a:pt x="160169" y="41693"/>
                  </a:cubicBezTo>
                  <a:cubicBezTo>
                    <a:pt x="165598" y="39241"/>
                    <a:pt x="162883" y="31883"/>
                    <a:pt x="160169" y="24525"/>
                  </a:cubicBezTo>
                  <a:cubicBezTo>
                    <a:pt x="157454" y="19620"/>
                    <a:pt x="157454" y="17168"/>
                    <a:pt x="157454" y="12262"/>
                  </a:cubicBezTo>
                  <a:cubicBezTo>
                    <a:pt x="157454" y="12262"/>
                    <a:pt x="157454" y="12262"/>
                    <a:pt x="157454" y="12262"/>
                  </a:cubicBezTo>
                  <a:cubicBezTo>
                    <a:pt x="157454" y="9810"/>
                    <a:pt x="157454" y="9810"/>
                    <a:pt x="157454" y="9810"/>
                  </a:cubicBezTo>
                  <a:cubicBezTo>
                    <a:pt x="160169" y="9810"/>
                    <a:pt x="160169" y="7357"/>
                    <a:pt x="162883" y="7357"/>
                  </a:cubicBezTo>
                  <a:cubicBezTo>
                    <a:pt x="168313" y="2452"/>
                    <a:pt x="171028" y="0"/>
                    <a:pt x="176457" y="0"/>
                  </a:cubicBezTo>
                  <a:close/>
                  <a:moveTo>
                    <a:pt x="181887" y="4905"/>
                  </a:moveTo>
                  <a:cubicBezTo>
                    <a:pt x="176457" y="2452"/>
                    <a:pt x="171028" y="4905"/>
                    <a:pt x="165598" y="9810"/>
                  </a:cubicBezTo>
                  <a:cubicBezTo>
                    <a:pt x="162883" y="9810"/>
                    <a:pt x="162883" y="12262"/>
                    <a:pt x="160169" y="12262"/>
                  </a:cubicBezTo>
                  <a:cubicBezTo>
                    <a:pt x="160169" y="17168"/>
                    <a:pt x="162883" y="19620"/>
                    <a:pt x="162883" y="24525"/>
                  </a:cubicBezTo>
                  <a:cubicBezTo>
                    <a:pt x="162883" y="24525"/>
                    <a:pt x="162883" y="24525"/>
                    <a:pt x="162883" y="24525"/>
                  </a:cubicBezTo>
                  <a:cubicBezTo>
                    <a:pt x="162883" y="19620"/>
                    <a:pt x="162883" y="17168"/>
                    <a:pt x="165598" y="12262"/>
                  </a:cubicBezTo>
                  <a:cubicBezTo>
                    <a:pt x="168313" y="7357"/>
                    <a:pt x="176457" y="7357"/>
                    <a:pt x="179172" y="4905"/>
                  </a:cubicBezTo>
                  <a:cubicBezTo>
                    <a:pt x="179172" y="4905"/>
                    <a:pt x="181887" y="4905"/>
                    <a:pt x="181887" y="4905"/>
                  </a:cubicBezTo>
                  <a:close/>
                  <a:moveTo>
                    <a:pt x="209034" y="34336"/>
                  </a:moveTo>
                  <a:cubicBezTo>
                    <a:pt x="206319" y="31883"/>
                    <a:pt x="206319" y="31883"/>
                    <a:pt x="206319" y="31883"/>
                  </a:cubicBezTo>
                  <a:cubicBezTo>
                    <a:pt x="211749" y="26978"/>
                    <a:pt x="211749" y="19620"/>
                    <a:pt x="209034" y="14715"/>
                  </a:cubicBezTo>
                  <a:cubicBezTo>
                    <a:pt x="203604" y="7357"/>
                    <a:pt x="198175" y="2452"/>
                    <a:pt x="195460" y="4905"/>
                  </a:cubicBezTo>
                  <a:cubicBezTo>
                    <a:pt x="198175" y="12262"/>
                    <a:pt x="206319" y="26978"/>
                    <a:pt x="198175" y="36788"/>
                  </a:cubicBezTo>
                  <a:cubicBezTo>
                    <a:pt x="195460" y="39241"/>
                    <a:pt x="190031" y="41693"/>
                    <a:pt x="181887" y="41693"/>
                  </a:cubicBezTo>
                  <a:cubicBezTo>
                    <a:pt x="179172" y="41693"/>
                    <a:pt x="179172" y="41693"/>
                    <a:pt x="179172" y="41693"/>
                  </a:cubicBezTo>
                  <a:cubicBezTo>
                    <a:pt x="179172" y="41693"/>
                    <a:pt x="179172" y="41693"/>
                    <a:pt x="179172" y="41693"/>
                  </a:cubicBezTo>
                  <a:cubicBezTo>
                    <a:pt x="176457" y="29430"/>
                    <a:pt x="179172" y="24525"/>
                    <a:pt x="184601" y="19620"/>
                  </a:cubicBezTo>
                  <a:cubicBezTo>
                    <a:pt x="184601" y="19620"/>
                    <a:pt x="184601" y="17168"/>
                    <a:pt x="187316" y="17168"/>
                  </a:cubicBezTo>
                  <a:cubicBezTo>
                    <a:pt x="187316" y="14715"/>
                    <a:pt x="184601" y="14715"/>
                    <a:pt x="184601" y="14715"/>
                  </a:cubicBezTo>
                  <a:cubicBezTo>
                    <a:pt x="181887" y="14715"/>
                    <a:pt x="179172" y="17168"/>
                    <a:pt x="176457" y="19620"/>
                  </a:cubicBezTo>
                  <a:cubicBezTo>
                    <a:pt x="173742" y="24525"/>
                    <a:pt x="171028" y="26978"/>
                    <a:pt x="165598" y="29430"/>
                  </a:cubicBezTo>
                  <a:cubicBezTo>
                    <a:pt x="165598" y="29430"/>
                    <a:pt x="165598" y="29430"/>
                    <a:pt x="165598" y="29430"/>
                  </a:cubicBezTo>
                  <a:cubicBezTo>
                    <a:pt x="165598" y="34336"/>
                    <a:pt x="168313" y="41693"/>
                    <a:pt x="162883" y="44146"/>
                  </a:cubicBezTo>
                  <a:cubicBezTo>
                    <a:pt x="162883" y="46598"/>
                    <a:pt x="162883" y="46598"/>
                    <a:pt x="162883" y="46598"/>
                  </a:cubicBezTo>
                  <a:cubicBezTo>
                    <a:pt x="162883" y="46598"/>
                    <a:pt x="162883" y="46598"/>
                    <a:pt x="162883" y="46598"/>
                  </a:cubicBezTo>
                  <a:cubicBezTo>
                    <a:pt x="143880" y="44146"/>
                    <a:pt x="124877" y="41693"/>
                    <a:pt x="105874" y="39241"/>
                  </a:cubicBezTo>
                  <a:cubicBezTo>
                    <a:pt x="86871" y="36788"/>
                    <a:pt x="70583" y="34336"/>
                    <a:pt x="54294" y="34336"/>
                  </a:cubicBezTo>
                  <a:cubicBezTo>
                    <a:pt x="54294" y="34336"/>
                    <a:pt x="54294" y="34336"/>
                    <a:pt x="54294" y="34336"/>
                  </a:cubicBezTo>
                  <a:cubicBezTo>
                    <a:pt x="40720" y="34336"/>
                    <a:pt x="29862" y="36788"/>
                    <a:pt x="19003" y="41693"/>
                  </a:cubicBezTo>
                  <a:cubicBezTo>
                    <a:pt x="24432" y="39241"/>
                    <a:pt x="29862" y="39241"/>
                    <a:pt x="35291" y="39241"/>
                  </a:cubicBezTo>
                  <a:cubicBezTo>
                    <a:pt x="48865" y="39241"/>
                    <a:pt x="65153" y="44146"/>
                    <a:pt x="78727" y="46598"/>
                  </a:cubicBezTo>
                  <a:cubicBezTo>
                    <a:pt x="84156" y="46598"/>
                    <a:pt x="84156" y="46598"/>
                    <a:pt x="84156" y="46598"/>
                  </a:cubicBezTo>
                  <a:cubicBezTo>
                    <a:pt x="92300" y="44146"/>
                    <a:pt x="100445" y="41693"/>
                    <a:pt x="108589" y="41693"/>
                  </a:cubicBezTo>
                  <a:cubicBezTo>
                    <a:pt x="108589" y="41693"/>
                    <a:pt x="108589" y="41693"/>
                    <a:pt x="108589" y="41693"/>
                  </a:cubicBezTo>
                  <a:cubicBezTo>
                    <a:pt x="122162" y="41693"/>
                    <a:pt x="133021" y="44146"/>
                    <a:pt x="146595" y="46598"/>
                  </a:cubicBezTo>
                  <a:cubicBezTo>
                    <a:pt x="149310" y="46598"/>
                    <a:pt x="154739" y="49051"/>
                    <a:pt x="157454" y="49051"/>
                  </a:cubicBezTo>
                  <a:cubicBezTo>
                    <a:pt x="162883" y="49051"/>
                    <a:pt x="162883" y="49051"/>
                    <a:pt x="162883" y="49051"/>
                  </a:cubicBezTo>
                  <a:cubicBezTo>
                    <a:pt x="160169" y="51504"/>
                    <a:pt x="160169" y="51504"/>
                    <a:pt x="160169" y="51504"/>
                  </a:cubicBezTo>
                  <a:cubicBezTo>
                    <a:pt x="152024" y="56409"/>
                    <a:pt x="143880" y="58861"/>
                    <a:pt x="135736" y="58861"/>
                  </a:cubicBezTo>
                  <a:cubicBezTo>
                    <a:pt x="127592" y="58861"/>
                    <a:pt x="116733" y="56409"/>
                    <a:pt x="108589" y="53956"/>
                  </a:cubicBezTo>
                  <a:cubicBezTo>
                    <a:pt x="100445" y="51504"/>
                    <a:pt x="92300" y="49051"/>
                    <a:pt x="84156" y="49051"/>
                  </a:cubicBezTo>
                  <a:cubicBezTo>
                    <a:pt x="81441" y="49051"/>
                    <a:pt x="81441" y="49051"/>
                    <a:pt x="81441" y="49051"/>
                  </a:cubicBezTo>
                  <a:cubicBezTo>
                    <a:pt x="81441" y="49051"/>
                    <a:pt x="84156" y="49051"/>
                    <a:pt x="84156" y="49051"/>
                  </a:cubicBezTo>
                  <a:cubicBezTo>
                    <a:pt x="97730" y="53956"/>
                    <a:pt x="111303" y="58861"/>
                    <a:pt x="124877" y="58861"/>
                  </a:cubicBezTo>
                  <a:cubicBezTo>
                    <a:pt x="127592" y="58861"/>
                    <a:pt x="130307" y="58861"/>
                    <a:pt x="133021" y="58861"/>
                  </a:cubicBezTo>
                  <a:cubicBezTo>
                    <a:pt x="165598" y="58861"/>
                    <a:pt x="195460" y="49051"/>
                    <a:pt x="222607" y="39241"/>
                  </a:cubicBezTo>
                  <a:cubicBezTo>
                    <a:pt x="228037" y="39241"/>
                    <a:pt x="233466" y="36788"/>
                    <a:pt x="238896" y="34336"/>
                  </a:cubicBezTo>
                  <a:cubicBezTo>
                    <a:pt x="238896" y="34336"/>
                    <a:pt x="238896" y="34336"/>
                    <a:pt x="238896" y="34336"/>
                  </a:cubicBezTo>
                  <a:cubicBezTo>
                    <a:pt x="236181" y="31883"/>
                    <a:pt x="236181" y="29430"/>
                    <a:pt x="236181" y="29430"/>
                  </a:cubicBezTo>
                  <a:cubicBezTo>
                    <a:pt x="238896" y="24525"/>
                    <a:pt x="247040" y="22073"/>
                    <a:pt x="255184" y="17168"/>
                  </a:cubicBezTo>
                  <a:cubicBezTo>
                    <a:pt x="263328" y="17168"/>
                    <a:pt x="268758" y="14715"/>
                    <a:pt x="271473" y="12262"/>
                  </a:cubicBezTo>
                  <a:cubicBezTo>
                    <a:pt x="274187" y="9810"/>
                    <a:pt x="274187" y="9810"/>
                    <a:pt x="274187" y="9810"/>
                  </a:cubicBezTo>
                  <a:cubicBezTo>
                    <a:pt x="249755" y="14715"/>
                    <a:pt x="228037" y="22073"/>
                    <a:pt x="209034" y="34336"/>
                  </a:cubicBezTo>
                  <a:close/>
                  <a:moveTo>
                    <a:pt x="342056" y="240352"/>
                  </a:moveTo>
                  <a:cubicBezTo>
                    <a:pt x="342056" y="240352"/>
                    <a:pt x="339341" y="240352"/>
                    <a:pt x="339341" y="240352"/>
                  </a:cubicBezTo>
                  <a:cubicBezTo>
                    <a:pt x="336626" y="240352"/>
                    <a:pt x="336626" y="240352"/>
                    <a:pt x="336626" y="240352"/>
                  </a:cubicBezTo>
                  <a:cubicBezTo>
                    <a:pt x="336626" y="237899"/>
                    <a:pt x="336626" y="237899"/>
                    <a:pt x="336626" y="237899"/>
                  </a:cubicBezTo>
                  <a:cubicBezTo>
                    <a:pt x="333911" y="208468"/>
                    <a:pt x="350200" y="181490"/>
                    <a:pt x="366488" y="156964"/>
                  </a:cubicBezTo>
                  <a:cubicBezTo>
                    <a:pt x="382777" y="132438"/>
                    <a:pt x="399065" y="110365"/>
                    <a:pt x="396350" y="83387"/>
                  </a:cubicBezTo>
                  <a:cubicBezTo>
                    <a:pt x="390921" y="36788"/>
                    <a:pt x="352915" y="9810"/>
                    <a:pt x="298620" y="9810"/>
                  </a:cubicBezTo>
                  <a:cubicBezTo>
                    <a:pt x="290476" y="9810"/>
                    <a:pt x="282332" y="9810"/>
                    <a:pt x="274187" y="9810"/>
                  </a:cubicBezTo>
                  <a:cubicBezTo>
                    <a:pt x="276902" y="12262"/>
                    <a:pt x="276902" y="12262"/>
                    <a:pt x="276902" y="12262"/>
                  </a:cubicBezTo>
                  <a:cubicBezTo>
                    <a:pt x="276902" y="14715"/>
                    <a:pt x="276902" y="14715"/>
                    <a:pt x="276902" y="17168"/>
                  </a:cubicBezTo>
                  <a:cubicBezTo>
                    <a:pt x="274187" y="22073"/>
                    <a:pt x="268758" y="24525"/>
                    <a:pt x="260614" y="26978"/>
                  </a:cubicBezTo>
                  <a:cubicBezTo>
                    <a:pt x="252470" y="26978"/>
                    <a:pt x="244325" y="29430"/>
                    <a:pt x="241611" y="34336"/>
                  </a:cubicBezTo>
                  <a:cubicBezTo>
                    <a:pt x="263328" y="26978"/>
                    <a:pt x="287761" y="19620"/>
                    <a:pt x="312194" y="19620"/>
                  </a:cubicBezTo>
                  <a:cubicBezTo>
                    <a:pt x="328482" y="19620"/>
                    <a:pt x="344770" y="22073"/>
                    <a:pt x="358344" y="29430"/>
                  </a:cubicBezTo>
                  <a:cubicBezTo>
                    <a:pt x="361059" y="29430"/>
                    <a:pt x="361059" y="29430"/>
                    <a:pt x="361059" y="29430"/>
                  </a:cubicBezTo>
                  <a:cubicBezTo>
                    <a:pt x="361059" y="29430"/>
                    <a:pt x="361059" y="29430"/>
                    <a:pt x="361059" y="29430"/>
                  </a:cubicBezTo>
                  <a:cubicBezTo>
                    <a:pt x="393636" y="66219"/>
                    <a:pt x="371918" y="98102"/>
                    <a:pt x="352915" y="127533"/>
                  </a:cubicBezTo>
                  <a:cubicBezTo>
                    <a:pt x="342056" y="142249"/>
                    <a:pt x="333911" y="156964"/>
                    <a:pt x="331197" y="174132"/>
                  </a:cubicBezTo>
                  <a:cubicBezTo>
                    <a:pt x="325767" y="186395"/>
                    <a:pt x="328482" y="196205"/>
                    <a:pt x="328482" y="206016"/>
                  </a:cubicBezTo>
                  <a:cubicBezTo>
                    <a:pt x="331197" y="176585"/>
                    <a:pt x="342056" y="154512"/>
                    <a:pt x="355629" y="134891"/>
                  </a:cubicBezTo>
                  <a:cubicBezTo>
                    <a:pt x="366488" y="115270"/>
                    <a:pt x="377347" y="95650"/>
                    <a:pt x="380062" y="68672"/>
                  </a:cubicBezTo>
                  <a:cubicBezTo>
                    <a:pt x="377347" y="66219"/>
                    <a:pt x="374632" y="61314"/>
                    <a:pt x="377347" y="58861"/>
                  </a:cubicBezTo>
                  <a:cubicBezTo>
                    <a:pt x="377347" y="58861"/>
                    <a:pt x="377347" y="58861"/>
                    <a:pt x="380062" y="58861"/>
                  </a:cubicBezTo>
                  <a:cubicBezTo>
                    <a:pt x="380062" y="58861"/>
                    <a:pt x="380062" y="58861"/>
                    <a:pt x="380062" y="58861"/>
                  </a:cubicBezTo>
                  <a:cubicBezTo>
                    <a:pt x="382777" y="58861"/>
                    <a:pt x="385491" y="58861"/>
                    <a:pt x="388206" y="63766"/>
                  </a:cubicBezTo>
                  <a:cubicBezTo>
                    <a:pt x="388206" y="63766"/>
                    <a:pt x="388206" y="63766"/>
                    <a:pt x="388206" y="63766"/>
                  </a:cubicBezTo>
                  <a:cubicBezTo>
                    <a:pt x="393636" y="105460"/>
                    <a:pt x="377347" y="134891"/>
                    <a:pt x="361059" y="161869"/>
                  </a:cubicBezTo>
                  <a:cubicBezTo>
                    <a:pt x="350200" y="179037"/>
                    <a:pt x="339341" y="198658"/>
                    <a:pt x="333911" y="218278"/>
                  </a:cubicBezTo>
                  <a:cubicBezTo>
                    <a:pt x="333911" y="220731"/>
                    <a:pt x="333911" y="220731"/>
                    <a:pt x="333911" y="220731"/>
                  </a:cubicBezTo>
                  <a:cubicBezTo>
                    <a:pt x="333911" y="230541"/>
                    <a:pt x="336626" y="237899"/>
                    <a:pt x="336626" y="250162"/>
                  </a:cubicBezTo>
                  <a:cubicBezTo>
                    <a:pt x="339341" y="257520"/>
                    <a:pt x="339341" y="264877"/>
                    <a:pt x="339341" y="274688"/>
                  </a:cubicBezTo>
                  <a:cubicBezTo>
                    <a:pt x="339341" y="304118"/>
                    <a:pt x="339341" y="331097"/>
                    <a:pt x="366488" y="336002"/>
                  </a:cubicBezTo>
                  <a:cubicBezTo>
                    <a:pt x="350200" y="326192"/>
                    <a:pt x="350200" y="304118"/>
                    <a:pt x="350200" y="282045"/>
                  </a:cubicBezTo>
                  <a:cubicBezTo>
                    <a:pt x="350200" y="274688"/>
                    <a:pt x="350200" y="274688"/>
                    <a:pt x="350200" y="274688"/>
                  </a:cubicBezTo>
                  <a:cubicBezTo>
                    <a:pt x="352915" y="274688"/>
                    <a:pt x="352915" y="274688"/>
                    <a:pt x="352915" y="274688"/>
                  </a:cubicBezTo>
                  <a:cubicBezTo>
                    <a:pt x="361059" y="282045"/>
                    <a:pt x="371918" y="284498"/>
                    <a:pt x="382777" y="284498"/>
                  </a:cubicBezTo>
                  <a:cubicBezTo>
                    <a:pt x="388206" y="284498"/>
                    <a:pt x="393636" y="282045"/>
                    <a:pt x="399065" y="279593"/>
                  </a:cubicBezTo>
                  <a:cubicBezTo>
                    <a:pt x="399065" y="274688"/>
                    <a:pt x="399065" y="267330"/>
                    <a:pt x="399065" y="259972"/>
                  </a:cubicBezTo>
                  <a:cubicBezTo>
                    <a:pt x="399065" y="252614"/>
                    <a:pt x="399065" y="245257"/>
                    <a:pt x="399065" y="240352"/>
                  </a:cubicBezTo>
                  <a:cubicBezTo>
                    <a:pt x="399065" y="240352"/>
                    <a:pt x="399065" y="240352"/>
                    <a:pt x="399065" y="240352"/>
                  </a:cubicBezTo>
                  <a:cubicBezTo>
                    <a:pt x="396350" y="242804"/>
                    <a:pt x="393636" y="242804"/>
                    <a:pt x="390921" y="242804"/>
                  </a:cubicBezTo>
                  <a:cubicBezTo>
                    <a:pt x="388206" y="242804"/>
                    <a:pt x="385491" y="242804"/>
                    <a:pt x="382777" y="242804"/>
                  </a:cubicBezTo>
                  <a:cubicBezTo>
                    <a:pt x="374632" y="240352"/>
                    <a:pt x="369203" y="237899"/>
                    <a:pt x="363774" y="240352"/>
                  </a:cubicBezTo>
                  <a:cubicBezTo>
                    <a:pt x="355629" y="242804"/>
                    <a:pt x="355629" y="242804"/>
                    <a:pt x="355629" y="242804"/>
                  </a:cubicBezTo>
                  <a:cubicBezTo>
                    <a:pt x="361059" y="237899"/>
                    <a:pt x="361059" y="237899"/>
                    <a:pt x="361059" y="237899"/>
                  </a:cubicBezTo>
                  <a:cubicBezTo>
                    <a:pt x="371918" y="228089"/>
                    <a:pt x="385491" y="228089"/>
                    <a:pt x="399065" y="237899"/>
                  </a:cubicBezTo>
                  <a:cubicBezTo>
                    <a:pt x="399065" y="237899"/>
                    <a:pt x="399065" y="237899"/>
                    <a:pt x="399065" y="237899"/>
                  </a:cubicBezTo>
                  <a:cubicBezTo>
                    <a:pt x="399065" y="235446"/>
                    <a:pt x="396350" y="232994"/>
                    <a:pt x="396350" y="230541"/>
                  </a:cubicBezTo>
                  <a:cubicBezTo>
                    <a:pt x="393636" y="228089"/>
                    <a:pt x="388206" y="228089"/>
                    <a:pt x="385491" y="228089"/>
                  </a:cubicBezTo>
                  <a:cubicBezTo>
                    <a:pt x="377347" y="228089"/>
                    <a:pt x="369203" y="230541"/>
                    <a:pt x="361059" y="235446"/>
                  </a:cubicBezTo>
                  <a:cubicBezTo>
                    <a:pt x="352915" y="237899"/>
                    <a:pt x="347485" y="240352"/>
                    <a:pt x="342056" y="240352"/>
                  </a:cubicBezTo>
                  <a:close/>
                  <a:moveTo>
                    <a:pt x="238896" y="29430"/>
                  </a:moveTo>
                  <a:cubicBezTo>
                    <a:pt x="244325" y="26978"/>
                    <a:pt x="252470" y="24525"/>
                    <a:pt x="257899" y="22073"/>
                  </a:cubicBezTo>
                  <a:cubicBezTo>
                    <a:pt x="266043" y="19620"/>
                    <a:pt x="271473" y="19620"/>
                    <a:pt x="274187" y="17168"/>
                  </a:cubicBezTo>
                  <a:cubicBezTo>
                    <a:pt x="274187" y="17168"/>
                    <a:pt x="274187" y="14715"/>
                    <a:pt x="274187" y="14715"/>
                  </a:cubicBezTo>
                  <a:cubicBezTo>
                    <a:pt x="268758" y="17168"/>
                    <a:pt x="263328" y="19620"/>
                    <a:pt x="257899" y="22073"/>
                  </a:cubicBezTo>
                  <a:cubicBezTo>
                    <a:pt x="249755" y="24525"/>
                    <a:pt x="241611" y="26978"/>
                    <a:pt x="238896" y="29430"/>
                  </a:cubicBezTo>
                  <a:close/>
                  <a:moveTo>
                    <a:pt x="152024" y="51504"/>
                  </a:moveTo>
                  <a:cubicBezTo>
                    <a:pt x="149310" y="51504"/>
                    <a:pt x="146595" y="51504"/>
                    <a:pt x="143880" y="49051"/>
                  </a:cubicBezTo>
                  <a:cubicBezTo>
                    <a:pt x="133021" y="46598"/>
                    <a:pt x="122162" y="46598"/>
                    <a:pt x="108589" y="46598"/>
                  </a:cubicBezTo>
                  <a:cubicBezTo>
                    <a:pt x="105874" y="46598"/>
                    <a:pt x="100445" y="46598"/>
                    <a:pt x="95015" y="46598"/>
                  </a:cubicBezTo>
                  <a:cubicBezTo>
                    <a:pt x="100445" y="49051"/>
                    <a:pt x="103159" y="49051"/>
                    <a:pt x="108589" y="49051"/>
                  </a:cubicBezTo>
                  <a:cubicBezTo>
                    <a:pt x="119448" y="51504"/>
                    <a:pt x="127592" y="53956"/>
                    <a:pt x="135736" y="53956"/>
                  </a:cubicBezTo>
                  <a:cubicBezTo>
                    <a:pt x="141166" y="53956"/>
                    <a:pt x="146595" y="53956"/>
                    <a:pt x="152024" y="51504"/>
                  </a:cubicBezTo>
                  <a:close/>
                  <a:moveTo>
                    <a:pt x="382777" y="66219"/>
                  </a:moveTo>
                  <a:cubicBezTo>
                    <a:pt x="382777" y="63766"/>
                    <a:pt x="382777" y="63766"/>
                    <a:pt x="380062" y="61314"/>
                  </a:cubicBezTo>
                  <a:cubicBezTo>
                    <a:pt x="382777" y="63766"/>
                    <a:pt x="382777" y="66219"/>
                    <a:pt x="382777" y="66219"/>
                  </a:cubicBezTo>
                  <a:cubicBezTo>
                    <a:pt x="382777" y="68672"/>
                    <a:pt x="382777" y="68672"/>
                    <a:pt x="382777" y="68672"/>
                  </a:cubicBezTo>
                  <a:cubicBezTo>
                    <a:pt x="382777" y="68672"/>
                    <a:pt x="382777" y="68672"/>
                    <a:pt x="382777" y="68672"/>
                  </a:cubicBezTo>
                  <a:cubicBezTo>
                    <a:pt x="382777" y="98102"/>
                    <a:pt x="369203" y="117723"/>
                    <a:pt x="358344" y="137344"/>
                  </a:cubicBezTo>
                  <a:cubicBezTo>
                    <a:pt x="347485" y="156964"/>
                    <a:pt x="333911" y="176585"/>
                    <a:pt x="333911" y="206016"/>
                  </a:cubicBezTo>
                  <a:cubicBezTo>
                    <a:pt x="339341" y="188848"/>
                    <a:pt x="347485" y="174132"/>
                    <a:pt x="355629" y="161869"/>
                  </a:cubicBezTo>
                  <a:cubicBezTo>
                    <a:pt x="374632" y="132438"/>
                    <a:pt x="390921" y="105460"/>
                    <a:pt x="382777" y="66219"/>
                  </a:cubicBezTo>
                  <a:close/>
                  <a:moveTo>
                    <a:pt x="393636" y="240352"/>
                  </a:moveTo>
                  <a:cubicBezTo>
                    <a:pt x="385491" y="232994"/>
                    <a:pt x="377347" y="232994"/>
                    <a:pt x="369203" y="235446"/>
                  </a:cubicBezTo>
                  <a:cubicBezTo>
                    <a:pt x="374632" y="235446"/>
                    <a:pt x="380062" y="237899"/>
                    <a:pt x="382777" y="237899"/>
                  </a:cubicBezTo>
                  <a:cubicBezTo>
                    <a:pt x="388206" y="240352"/>
                    <a:pt x="390921" y="240352"/>
                    <a:pt x="393636" y="240352"/>
                  </a:cubicBezTo>
                  <a:close/>
                  <a:moveTo>
                    <a:pt x="358344" y="245257"/>
                  </a:moveTo>
                  <a:cubicBezTo>
                    <a:pt x="385491" y="245257"/>
                    <a:pt x="385491" y="245257"/>
                    <a:pt x="385491" y="245257"/>
                  </a:cubicBezTo>
                  <a:cubicBezTo>
                    <a:pt x="388206" y="245257"/>
                    <a:pt x="388206" y="245257"/>
                    <a:pt x="388206" y="245257"/>
                  </a:cubicBezTo>
                  <a:cubicBezTo>
                    <a:pt x="396350" y="250162"/>
                    <a:pt x="396350" y="264877"/>
                    <a:pt x="396350" y="277140"/>
                  </a:cubicBezTo>
                  <a:cubicBezTo>
                    <a:pt x="396350" y="279593"/>
                    <a:pt x="396350" y="279593"/>
                    <a:pt x="396350" y="279593"/>
                  </a:cubicBezTo>
                  <a:cubicBezTo>
                    <a:pt x="393636" y="279593"/>
                    <a:pt x="393636" y="279593"/>
                    <a:pt x="393636" y="279593"/>
                  </a:cubicBezTo>
                  <a:cubicBezTo>
                    <a:pt x="374632" y="282045"/>
                    <a:pt x="358344" y="274688"/>
                    <a:pt x="352915" y="264877"/>
                  </a:cubicBezTo>
                  <a:cubicBezTo>
                    <a:pt x="350200" y="257520"/>
                    <a:pt x="350200" y="250162"/>
                    <a:pt x="358344" y="245257"/>
                  </a:cubicBezTo>
                  <a:close/>
                  <a:moveTo>
                    <a:pt x="385491" y="247709"/>
                  </a:moveTo>
                  <a:cubicBezTo>
                    <a:pt x="361059" y="247709"/>
                    <a:pt x="361059" y="247709"/>
                    <a:pt x="361059" y="247709"/>
                  </a:cubicBezTo>
                  <a:cubicBezTo>
                    <a:pt x="355629" y="252614"/>
                    <a:pt x="352915" y="257520"/>
                    <a:pt x="355629" y="262425"/>
                  </a:cubicBezTo>
                  <a:cubicBezTo>
                    <a:pt x="361059" y="272235"/>
                    <a:pt x="374632" y="277140"/>
                    <a:pt x="390921" y="274688"/>
                  </a:cubicBezTo>
                  <a:cubicBezTo>
                    <a:pt x="393636" y="259972"/>
                    <a:pt x="390921" y="252614"/>
                    <a:pt x="385491" y="247709"/>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5" name="Formă liberă 5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H0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MHwAAERsAAEwhAABiHQAAAAAAACYAAAAIAAAA//////////8="/>
                </a:ext>
              </a:extLst>
            </p:cNvSpPr>
            <p:nvPr/>
          </p:nvSpPr>
          <p:spPr>
            <a:xfrm>
              <a:off x="5046980" y="4399915"/>
              <a:ext cx="365760" cy="376555"/>
            </a:xfrm>
            <a:custGeom>
              <a:avLst/>
              <a:gdLst/>
              <a:ahLst/>
              <a:cxnLst/>
              <a:rect l="0" t="0" r="365760" b="376555"/>
              <a:pathLst>
                <a:path w="365760" h="376555">
                  <a:moveTo>
                    <a:pt x="127339" y="327332"/>
                  </a:moveTo>
                  <a:cubicBezTo>
                    <a:pt x="167979" y="327332"/>
                    <a:pt x="205909" y="292876"/>
                    <a:pt x="246549" y="280570"/>
                  </a:cubicBezTo>
                  <a:cubicBezTo>
                    <a:pt x="222165" y="295337"/>
                    <a:pt x="170688" y="329793"/>
                    <a:pt x="127339" y="339637"/>
                  </a:cubicBezTo>
                  <a:cubicBezTo>
                    <a:pt x="75861" y="351943"/>
                    <a:pt x="0" y="354404"/>
                    <a:pt x="0" y="305181"/>
                  </a:cubicBezTo>
                  <a:cubicBezTo>
                    <a:pt x="16256" y="302720"/>
                    <a:pt x="2709" y="324870"/>
                    <a:pt x="10837" y="327332"/>
                  </a:cubicBezTo>
                  <a:cubicBezTo>
                    <a:pt x="102955" y="364249"/>
                    <a:pt x="176107" y="278109"/>
                    <a:pt x="262805" y="268264"/>
                  </a:cubicBezTo>
                  <a:cubicBezTo>
                    <a:pt x="265515" y="255958"/>
                    <a:pt x="270933" y="246114"/>
                    <a:pt x="270933" y="231347"/>
                  </a:cubicBezTo>
                  <a:cubicBezTo>
                    <a:pt x="295317" y="209197"/>
                    <a:pt x="354923" y="113212"/>
                    <a:pt x="338667" y="54145"/>
                  </a:cubicBezTo>
                  <a:cubicBezTo>
                    <a:pt x="333248" y="29533"/>
                    <a:pt x="295317" y="0"/>
                    <a:pt x="273643" y="36917"/>
                  </a:cubicBezTo>
                  <a:cubicBezTo>
                    <a:pt x="262805" y="22150"/>
                    <a:pt x="289899" y="9844"/>
                    <a:pt x="308864" y="12305"/>
                  </a:cubicBezTo>
                  <a:cubicBezTo>
                    <a:pt x="338667" y="14766"/>
                    <a:pt x="354923" y="44300"/>
                    <a:pt x="357632" y="73834"/>
                  </a:cubicBezTo>
                  <a:cubicBezTo>
                    <a:pt x="365760" y="137824"/>
                    <a:pt x="300736" y="221502"/>
                    <a:pt x="289899" y="260881"/>
                  </a:cubicBezTo>
                  <a:cubicBezTo>
                    <a:pt x="360341" y="258420"/>
                    <a:pt x="341376" y="376555"/>
                    <a:pt x="270933" y="337176"/>
                  </a:cubicBezTo>
                  <a:cubicBezTo>
                    <a:pt x="262805" y="319948"/>
                    <a:pt x="265515" y="295337"/>
                    <a:pt x="257387" y="278109"/>
                  </a:cubicBezTo>
                  <a:cubicBezTo>
                    <a:pt x="211328" y="278109"/>
                    <a:pt x="170688" y="312565"/>
                    <a:pt x="127339" y="327332"/>
                  </a:cubicBezTo>
                  <a:close/>
                  <a:moveTo>
                    <a:pt x="276352" y="263342"/>
                  </a:moveTo>
                  <a:cubicBezTo>
                    <a:pt x="303445" y="206736"/>
                    <a:pt x="352213" y="155052"/>
                    <a:pt x="346795" y="88601"/>
                  </a:cubicBezTo>
                  <a:cubicBezTo>
                    <a:pt x="341376" y="159974"/>
                    <a:pt x="284480" y="204274"/>
                    <a:pt x="276352" y="263342"/>
                  </a:cubicBezTo>
                  <a:close/>
                  <a:moveTo>
                    <a:pt x="308864" y="270725"/>
                  </a:moveTo>
                  <a:cubicBezTo>
                    <a:pt x="316992" y="290414"/>
                    <a:pt x="327829" y="297798"/>
                    <a:pt x="319701" y="315026"/>
                  </a:cubicBezTo>
                  <a:cubicBezTo>
                    <a:pt x="346795" y="307642"/>
                    <a:pt x="322411" y="275648"/>
                    <a:pt x="308864" y="270725"/>
                  </a:cubicBezTo>
                  <a:close/>
                  <a:moveTo>
                    <a:pt x="281771" y="270725"/>
                  </a:moveTo>
                  <a:cubicBezTo>
                    <a:pt x="270933" y="280570"/>
                    <a:pt x="270933" y="307642"/>
                    <a:pt x="276352" y="322409"/>
                  </a:cubicBezTo>
                  <a:cubicBezTo>
                    <a:pt x="292608" y="324870"/>
                    <a:pt x="298027" y="332254"/>
                    <a:pt x="311573" y="327332"/>
                  </a:cubicBezTo>
                  <a:cubicBezTo>
                    <a:pt x="325120" y="297798"/>
                    <a:pt x="308864" y="273186"/>
                    <a:pt x="281771" y="27072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 name="Curbă1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GHwAAIhsAAEwhAAA5HQAAAAAAACYAAAAIAAAA//////////8="/>
                </a:ext>
              </a:extLst>
            </p:cNvSpPr>
            <p:nvPr/>
          </p:nvSpPr>
          <p:spPr>
            <a:xfrm>
              <a:off x="5043170" y="4410710"/>
              <a:ext cx="369570" cy="339725"/>
            </a:xfrm>
            <a:custGeom>
              <a:avLst/>
              <a:gdLst/>
              <a:ahLst/>
              <a:cxnLst/>
              <a:rect l="0" t="0" r="369570" b="339725"/>
              <a:pathLst>
                <a:path w="369570" h="339725">
                  <a:moveTo>
                    <a:pt x="70653" y="339725"/>
                  </a:moveTo>
                  <a:cubicBezTo>
                    <a:pt x="43479" y="339725"/>
                    <a:pt x="24457" y="334801"/>
                    <a:pt x="13587" y="322492"/>
                  </a:cubicBezTo>
                  <a:cubicBezTo>
                    <a:pt x="5435" y="317569"/>
                    <a:pt x="0" y="307721"/>
                    <a:pt x="0" y="295413"/>
                  </a:cubicBezTo>
                  <a:cubicBezTo>
                    <a:pt x="0" y="295413"/>
                    <a:pt x="0" y="295413"/>
                    <a:pt x="0" y="295413"/>
                  </a:cubicBezTo>
                  <a:cubicBezTo>
                    <a:pt x="2717" y="292951"/>
                    <a:pt x="2717" y="292951"/>
                    <a:pt x="2717" y="292951"/>
                  </a:cubicBezTo>
                  <a:cubicBezTo>
                    <a:pt x="5435" y="292951"/>
                    <a:pt x="8152" y="292951"/>
                    <a:pt x="10870" y="295413"/>
                  </a:cubicBezTo>
                  <a:cubicBezTo>
                    <a:pt x="13587" y="297874"/>
                    <a:pt x="13587" y="302798"/>
                    <a:pt x="13587" y="305260"/>
                  </a:cubicBezTo>
                  <a:cubicBezTo>
                    <a:pt x="13587" y="310183"/>
                    <a:pt x="13587" y="315107"/>
                    <a:pt x="16305" y="315107"/>
                  </a:cubicBezTo>
                  <a:cubicBezTo>
                    <a:pt x="29892" y="322492"/>
                    <a:pt x="46196" y="324954"/>
                    <a:pt x="62501" y="324954"/>
                  </a:cubicBezTo>
                  <a:cubicBezTo>
                    <a:pt x="100545" y="324954"/>
                    <a:pt x="133154" y="307721"/>
                    <a:pt x="171198" y="290489"/>
                  </a:cubicBezTo>
                  <a:cubicBezTo>
                    <a:pt x="201090" y="275718"/>
                    <a:pt x="230981" y="260948"/>
                    <a:pt x="263590" y="256024"/>
                  </a:cubicBezTo>
                  <a:cubicBezTo>
                    <a:pt x="263590" y="256024"/>
                    <a:pt x="263590" y="256024"/>
                    <a:pt x="263590" y="256024"/>
                  </a:cubicBezTo>
                  <a:cubicBezTo>
                    <a:pt x="269025" y="246177"/>
                    <a:pt x="271743" y="236330"/>
                    <a:pt x="271743" y="221559"/>
                  </a:cubicBezTo>
                  <a:cubicBezTo>
                    <a:pt x="271743" y="221559"/>
                    <a:pt x="271743" y="221559"/>
                    <a:pt x="271743" y="221559"/>
                  </a:cubicBezTo>
                  <a:cubicBezTo>
                    <a:pt x="271743" y="221559"/>
                    <a:pt x="271743" y="221559"/>
                    <a:pt x="271743" y="221559"/>
                  </a:cubicBezTo>
                  <a:cubicBezTo>
                    <a:pt x="296199" y="199403"/>
                    <a:pt x="358700" y="103394"/>
                    <a:pt x="339678" y="44311"/>
                  </a:cubicBezTo>
                  <a:cubicBezTo>
                    <a:pt x="336961" y="29541"/>
                    <a:pt x="317939" y="9847"/>
                    <a:pt x="301634" y="9847"/>
                  </a:cubicBezTo>
                  <a:cubicBezTo>
                    <a:pt x="293482" y="9847"/>
                    <a:pt x="285330" y="17232"/>
                    <a:pt x="279895" y="27079"/>
                  </a:cubicBezTo>
                  <a:cubicBezTo>
                    <a:pt x="277178" y="29541"/>
                    <a:pt x="277178" y="29541"/>
                    <a:pt x="277178" y="29541"/>
                  </a:cubicBezTo>
                  <a:cubicBezTo>
                    <a:pt x="274460" y="27079"/>
                    <a:pt x="274460" y="27079"/>
                    <a:pt x="274460" y="27079"/>
                  </a:cubicBezTo>
                  <a:cubicBezTo>
                    <a:pt x="271743" y="22155"/>
                    <a:pt x="271743" y="19694"/>
                    <a:pt x="274460" y="14770"/>
                  </a:cubicBezTo>
                  <a:cubicBezTo>
                    <a:pt x="279895" y="4923"/>
                    <a:pt x="296199" y="0"/>
                    <a:pt x="309787" y="0"/>
                  </a:cubicBezTo>
                  <a:cubicBezTo>
                    <a:pt x="309787" y="0"/>
                    <a:pt x="309787" y="0"/>
                    <a:pt x="312504" y="0"/>
                  </a:cubicBezTo>
                  <a:cubicBezTo>
                    <a:pt x="345113" y="2461"/>
                    <a:pt x="361418" y="34464"/>
                    <a:pt x="364135" y="64006"/>
                  </a:cubicBezTo>
                  <a:cubicBezTo>
                    <a:pt x="369570" y="108318"/>
                    <a:pt x="339678" y="162477"/>
                    <a:pt x="317939" y="204327"/>
                  </a:cubicBezTo>
                  <a:cubicBezTo>
                    <a:pt x="307069" y="221559"/>
                    <a:pt x="298917" y="236330"/>
                    <a:pt x="296199" y="248639"/>
                  </a:cubicBezTo>
                  <a:cubicBezTo>
                    <a:pt x="326091" y="248639"/>
                    <a:pt x="339678" y="270795"/>
                    <a:pt x="339678" y="292951"/>
                  </a:cubicBezTo>
                  <a:cubicBezTo>
                    <a:pt x="339678" y="315107"/>
                    <a:pt x="326091" y="337263"/>
                    <a:pt x="301634" y="337263"/>
                  </a:cubicBezTo>
                  <a:cubicBezTo>
                    <a:pt x="290765" y="337263"/>
                    <a:pt x="282612" y="334801"/>
                    <a:pt x="271743" y="329877"/>
                  </a:cubicBezTo>
                  <a:cubicBezTo>
                    <a:pt x="271743" y="327416"/>
                    <a:pt x="271743" y="327416"/>
                    <a:pt x="271743" y="327416"/>
                  </a:cubicBezTo>
                  <a:cubicBezTo>
                    <a:pt x="271743" y="327416"/>
                    <a:pt x="271743" y="327416"/>
                    <a:pt x="271743" y="327416"/>
                  </a:cubicBezTo>
                  <a:cubicBezTo>
                    <a:pt x="266308" y="320030"/>
                    <a:pt x="266308" y="307721"/>
                    <a:pt x="263590" y="295413"/>
                  </a:cubicBezTo>
                  <a:cubicBezTo>
                    <a:pt x="263590" y="285565"/>
                    <a:pt x="263590" y="278180"/>
                    <a:pt x="260873" y="270795"/>
                  </a:cubicBezTo>
                  <a:cubicBezTo>
                    <a:pt x="258156" y="270795"/>
                    <a:pt x="258156" y="270795"/>
                    <a:pt x="255438" y="270795"/>
                  </a:cubicBezTo>
                  <a:cubicBezTo>
                    <a:pt x="250003" y="273257"/>
                    <a:pt x="250003" y="273257"/>
                    <a:pt x="250003" y="273257"/>
                  </a:cubicBezTo>
                  <a:cubicBezTo>
                    <a:pt x="247286" y="275718"/>
                    <a:pt x="241851" y="278180"/>
                    <a:pt x="236416" y="283104"/>
                  </a:cubicBezTo>
                  <a:cubicBezTo>
                    <a:pt x="209242" y="297874"/>
                    <a:pt x="165763" y="324954"/>
                    <a:pt x="130436" y="332339"/>
                  </a:cubicBezTo>
                  <a:cubicBezTo>
                    <a:pt x="111414" y="337263"/>
                    <a:pt x="89675" y="339725"/>
                    <a:pt x="70653" y="339725"/>
                  </a:cubicBezTo>
                  <a:close/>
                  <a:moveTo>
                    <a:pt x="13587" y="317569"/>
                  </a:moveTo>
                  <a:cubicBezTo>
                    <a:pt x="13587" y="320030"/>
                    <a:pt x="13587" y="320030"/>
                    <a:pt x="16305" y="320030"/>
                  </a:cubicBezTo>
                  <a:cubicBezTo>
                    <a:pt x="27174" y="329877"/>
                    <a:pt x="46196" y="337263"/>
                    <a:pt x="70653" y="337263"/>
                  </a:cubicBezTo>
                  <a:cubicBezTo>
                    <a:pt x="89675" y="337263"/>
                    <a:pt x="111414" y="332339"/>
                    <a:pt x="130436" y="329877"/>
                  </a:cubicBezTo>
                  <a:cubicBezTo>
                    <a:pt x="165763" y="320030"/>
                    <a:pt x="206524" y="295413"/>
                    <a:pt x="233699" y="280642"/>
                  </a:cubicBezTo>
                  <a:cubicBezTo>
                    <a:pt x="222829" y="283104"/>
                    <a:pt x="211959" y="288027"/>
                    <a:pt x="203807" y="292951"/>
                  </a:cubicBezTo>
                  <a:cubicBezTo>
                    <a:pt x="179350" y="305260"/>
                    <a:pt x="154893" y="317569"/>
                    <a:pt x="130436" y="317569"/>
                  </a:cubicBezTo>
                  <a:cubicBezTo>
                    <a:pt x="119567" y="317569"/>
                    <a:pt x="119567" y="317569"/>
                    <a:pt x="119567" y="317569"/>
                  </a:cubicBezTo>
                  <a:cubicBezTo>
                    <a:pt x="130436" y="315107"/>
                    <a:pt x="130436" y="315107"/>
                    <a:pt x="130436" y="315107"/>
                  </a:cubicBezTo>
                  <a:cubicBezTo>
                    <a:pt x="146741" y="310183"/>
                    <a:pt x="160328" y="302798"/>
                    <a:pt x="176633" y="295413"/>
                  </a:cubicBezTo>
                  <a:cubicBezTo>
                    <a:pt x="203807" y="280642"/>
                    <a:pt x="230981" y="265871"/>
                    <a:pt x="260873" y="265871"/>
                  </a:cubicBezTo>
                  <a:cubicBezTo>
                    <a:pt x="260873" y="265871"/>
                    <a:pt x="260873" y="265871"/>
                    <a:pt x="260873" y="265871"/>
                  </a:cubicBezTo>
                  <a:cubicBezTo>
                    <a:pt x="263590" y="265871"/>
                    <a:pt x="263590" y="265871"/>
                    <a:pt x="263590" y="265871"/>
                  </a:cubicBezTo>
                  <a:cubicBezTo>
                    <a:pt x="263590" y="265871"/>
                    <a:pt x="263590" y="265871"/>
                    <a:pt x="263590" y="265871"/>
                  </a:cubicBezTo>
                  <a:cubicBezTo>
                    <a:pt x="263590" y="265871"/>
                    <a:pt x="263590" y="265871"/>
                    <a:pt x="263590" y="265871"/>
                  </a:cubicBezTo>
                  <a:cubicBezTo>
                    <a:pt x="263590" y="268333"/>
                    <a:pt x="263590" y="268333"/>
                    <a:pt x="263590" y="268333"/>
                  </a:cubicBezTo>
                  <a:cubicBezTo>
                    <a:pt x="266308" y="275718"/>
                    <a:pt x="269025" y="285565"/>
                    <a:pt x="269025" y="295413"/>
                  </a:cubicBezTo>
                  <a:cubicBezTo>
                    <a:pt x="269025" y="305260"/>
                    <a:pt x="271743" y="317569"/>
                    <a:pt x="274460" y="324954"/>
                  </a:cubicBezTo>
                  <a:cubicBezTo>
                    <a:pt x="282612" y="329877"/>
                    <a:pt x="293482" y="332339"/>
                    <a:pt x="301634" y="332339"/>
                  </a:cubicBezTo>
                  <a:cubicBezTo>
                    <a:pt x="320656" y="332339"/>
                    <a:pt x="331526" y="317569"/>
                    <a:pt x="334243" y="302798"/>
                  </a:cubicBezTo>
                  <a:cubicBezTo>
                    <a:pt x="331526" y="305260"/>
                    <a:pt x="328809" y="307721"/>
                    <a:pt x="323374" y="307721"/>
                  </a:cubicBezTo>
                  <a:cubicBezTo>
                    <a:pt x="320656" y="307721"/>
                    <a:pt x="320656" y="307721"/>
                    <a:pt x="320656" y="307721"/>
                  </a:cubicBezTo>
                  <a:cubicBezTo>
                    <a:pt x="320656" y="312645"/>
                    <a:pt x="317939" y="315107"/>
                    <a:pt x="317939" y="317569"/>
                  </a:cubicBezTo>
                  <a:cubicBezTo>
                    <a:pt x="317939" y="317569"/>
                    <a:pt x="317939" y="317569"/>
                    <a:pt x="317939" y="317569"/>
                  </a:cubicBezTo>
                  <a:cubicBezTo>
                    <a:pt x="317939" y="317569"/>
                    <a:pt x="317939" y="317569"/>
                    <a:pt x="317939" y="317569"/>
                  </a:cubicBezTo>
                  <a:cubicBezTo>
                    <a:pt x="312504" y="320030"/>
                    <a:pt x="309787" y="320030"/>
                    <a:pt x="307069" y="320030"/>
                  </a:cubicBezTo>
                  <a:cubicBezTo>
                    <a:pt x="307069" y="320030"/>
                    <a:pt x="307069" y="320030"/>
                    <a:pt x="307069" y="320030"/>
                  </a:cubicBezTo>
                  <a:cubicBezTo>
                    <a:pt x="301634" y="320030"/>
                    <a:pt x="296199" y="320030"/>
                    <a:pt x="293482" y="317569"/>
                  </a:cubicBezTo>
                  <a:cubicBezTo>
                    <a:pt x="288047" y="317569"/>
                    <a:pt x="285330" y="315107"/>
                    <a:pt x="279895" y="315107"/>
                  </a:cubicBezTo>
                  <a:cubicBezTo>
                    <a:pt x="279895" y="315107"/>
                    <a:pt x="279895" y="315107"/>
                    <a:pt x="279895" y="315107"/>
                  </a:cubicBezTo>
                  <a:cubicBezTo>
                    <a:pt x="279895" y="315107"/>
                    <a:pt x="279895" y="315107"/>
                    <a:pt x="279895" y="315107"/>
                  </a:cubicBezTo>
                  <a:cubicBezTo>
                    <a:pt x="271743" y="300336"/>
                    <a:pt x="271743" y="270795"/>
                    <a:pt x="282612" y="258486"/>
                  </a:cubicBezTo>
                  <a:cubicBezTo>
                    <a:pt x="285330" y="258486"/>
                    <a:pt x="285330" y="258486"/>
                    <a:pt x="285330" y="258486"/>
                  </a:cubicBezTo>
                  <a:cubicBezTo>
                    <a:pt x="285330" y="258486"/>
                    <a:pt x="285330" y="258486"/>
                    <a:pt x="285330" y="258486"/>
                  </a:cubicBezTo>
                  <a:cubicBezTo>
                    <a:pt x="298917" y="260948"/>
                    <a:pt x="309787" y="265871"/>
                    <a:pt x="315221" y="275718"/>
                  </a:cubicBezTo>
                  <a:cubicBezTo>
                    <a:pt x="320656" y="285565"/>
                    <a:pt x="323374" y="295413"/>
                    <a:pt x="320656" y="305260"/>
                  </a:cubicBezTo>
                  <a:cubicBezTo>
                    <a:pt x="320656" y="305260"/>
                    <a:pt x="320656" y="305260"/>
                    <a:pt x="320656" y="305260"/>
                  </a:cubicBezTo>
                  <a:cubicBezTo>
                    <a:pt x="328809" y="292951"/>
                    <a:pt x="323374" y="285565"/>
                    <a:pt x="317939" y="275718"/>
                  </a:cubicBezTo>
                  <a:cubicBezTo>
                    <a:pt x="315221" y="270795"/>
                    <a:pt x="312504" y="268333"/>
                    <a:pt x="309787" y="260948"/>
                  </a:cubicBezTo>
                  <a:cubicBezTo>
                    <a:pt x="309787" y="258486"/>
                    <a:pt x="309787" y="258486"/>
                    <a:pt x="309787" y="258486"/>
                  </a:cubicBezTo>
                  <a:cubicBezTo>
                    <a:pt x="312504" y="258486"/>
                    <a:pt x="312504" y="258486"/>
                    <a:pt x="312504" y="258486"/>
                  </a:cubicBezTo>
                  <a:cubicBezTo>
                    <a:pt x="317939" y="260948"/>
                    <a:pt x="328809" y="268333"/>
                    <a:pt x="334243" y="278180"/>
                  </a:cubicBezTo>
                  <a:cubicBezTo>
                    <a:pt x="328809" y="263409"/>
                    <a:pt x="315221" y="251101"/>
                    <a:pt x="293482" y="251101"/>
                  </a:cubicBezTo>
                  <a:cubicBezTo>
                    <a:pt x="290765" y="251101"/>
                    <a:pt x="290765" y="251101"/>
                    <a:pt x="290765" y="251101"/>
                  </a:cubicBezTo>
                  <a:cubicBezTo>
                    <a:pt x="290765" y="248639"/>
                    <a:pt x="290765" y="248639"/>
                    <a:pt x="290765" y="248639"/>
                  </a:cubicBezTo>
                  <a:cubicBezTo>
                    <a:pt x="293482" y="238792"/>
                    <a:pt x="304352" y="221559"/>
                    <a:pt x="312504" y="201865"/>
                  </a:cubicBezTo>
                  <a:cubicBezTo>
                    <a:pt x="336961" y="160015"/>
                    <a:pt x="364135" y="108318"/>
                    <a:pt x="361418" y="64006"/>
                  </a:cubicBezTo>
                  <a:cubicBezTo>
                    <a:pt x="355983" y="36926"/>
                    <a:pt x="342396" y="7385"/>
                    <a:pt x="312504" y="4923"/>
                  </a:cubicBezTo>
                  <a:cubicBezTo>
                    <a:pt x="298917" y="2461"/>
                    <a:pt x="282612" y="9847"/>
                    <a:pt x="277178" y="17232"/>
                  </a:cubicBezTo>
                  <a:cubicBezTo>
                    <a:pt x="277178" y="17232"/>
                    <a:pt x="277178" y="19694"/>
                    <a:pt x="277178" y="22155"/>
                  </a:cubicBezTo>
                  <a:cubicBezTo>
                    <a:pt x="285330" y="9847"/>
                    <a:pt x="296199" y="7385"/>
                    <a:pt x="301634" y="7385"/>
                  </a:cubicBezTo>
                  <a:cubicBezTo>
                    <a:pt x="320656" y="7385"/>
                    <a:pt x="339678" y="27079"/>
                    <a:pt x="345113" y="44311"/>
                  </a:cubicBezTo>
                  <a:cubicBezTo>
                    <a:pt x="361418" y="103394"/>
                    <a:pt x="298917" y="199403"/>
                    <a:pt x="274460" y="224021"/>
                  </a:cubicBezTo>
                  <a:cubicBezTo>
                    <a:pt x="277178" y="236330"/>
                    <a:pt x="271743" y="246177"/>
                    <a:pt x="269025" y="256024"/>
                  </a:cubicBezTo>
                  <a:cubicBezTo>
                    <a:pt x="266308" y="258486"/>
                    <a:pt x="266308" y="258486"/>
                    <a:pt x="266308" y="258486"/>
                  </a:cubicBezTo>
                  <a:cubicBezTo>
                    <a:pt x="266308" y="258486"/>
                    <a:pt x="266308" y="258486"/>
                    <a:pt x="266308" y="258486"/>
                  </a:cubicBezTo>
                  <a:cubicBezTo>
                    <a:pt x="233699" y="263409"/>
                    <a:pt x="203807" y="278180"/>
                    <a:pt x="173915" y="292951"/>
                  </a:cubicBezTo>
                  <a:cubicBezTo>
                    <a:pt x="138589" y="310183"/>
                    <a:pt x="100545" y="327416"/>
                    <a:pt x="62501" y="327416"/>
                  </a:cubicBezTo>
                  <a:cubicBezTo>
                    <a:pt x="46196" y="327416"/>
                    <a:pt x="29892" y="324954"/>
                    <a:pt x="13587" y="317569"/>
                  </a:cubicBezTo>
                  <a:cubicBezTo>
                    <a:pt x="13587" y="317569"/>
                    <a:pt x="13587" y="317569"/>
                    <a:pt x="13587" y="317569"/>
                  </a:cubicBezTo>
                  <a:close/>
                  <a:moveTo>
                    <a:pt x="282612" y="312645"/>
                  </a:moveTo>
                  <a:cubicBezTo>
                    <a:pt x="288047" y="312645"/>
                    <a:pt x="290765" y="312645"/>
                    <a:pt x="293482" y="315107"/>
                  </a:cubicBezTo>
                  <a:cubicBezTo>
                    <a:pt x="301634" y="317569"/>
                    <a:pt x="307069" y="317569"/>
                    <a:pt x="315221" y="315107"/>
                  </a:cubicBezTo>
                  <a:cubicBezTo>
                    <a:pt x="320656" y="302798"/>
                    <a:pt x="320656" y="288027"/>
                    <a:pt x="312504" y="278180"/>
                  </a:cubicBezTo>
                  <a:cubicBezTo>
                    <a:pt x="307069" y="270795"/>
                    <a:pt x="296199" y="263409"/>
                    <a:pt x="285330" y="263409"/>
                  </a:cubicBezTo>
                  <a:cubicBezTo>
                    <a:pt x="277178" y="273257"/>
                    <a:pt x="277178" y="297874"/>
                    <a:pt x="282612" y="312645"/>
                  </a:cubicBezTo>
                  <a:close/>
                  <a:moveTo>
                    <a:pt x="241851" y="270795"/>
                  </a:moveTo>
                  <a:cubicBezTo>
                    <a:pt x="220112" y="275718"/>
                    <a:pt x="198372" y="288027"/>
                    <a:pt x="176633" y="297874"/>
                  </a:cubicBezTo>
                  <a:cubicBezTo>
                    <a:pt x="165763" y="302798"/>
                    <a:pt x="154893" y="307721"/>
                    <a:pt x="144024" y="312645"/>
                  </a:cubicBezTo>
                  <a:cubicBezTo>
                    <a:pt x="163046" y="310183"/>
                    <a:pt x="182068" y="300336"/>
                    <a:pt x="201090" y="290489"/>
                  </a:cubicBezTo>
                  <a:cubicBezTo>
                    <a:pt x="214677" y="283104"/>
                    <a:pt x="228264" y="275718"/>
                    <a:pt x="241851" y="270795"/>
                  </a:cubicBezTo>
                  <a:close/>
                  <a:moveTo>
                    <a:pt x="5435" y="297874"/>
                  </a:moveTo>
                  <a:cubicBezTo>
                    <a:pt x="5435" y="302798"/>
                    <a:pt x="8152" y="307721"/>
                    <a:pt x="10870" y="312645"/>
                  </a:cubicBezTo>
                  <a:cubicBezTo>
                    <a:pt x="8152" y="312645"/>
                    <a:pt x="8152" y="307721"/>
                    <a:pt x="8152" y="305260"/>
                  </a:cubicBezTo>
                  <a:cubicBezTo>
                    <a:pt x="8152" y="302798"/>
                    <a:pt x="10870" y="300336"/>
                    <a:pt x="8152" y="297874"/>
                  </a:cubicBezTo>
                  <a:cubicBezTo>
                    <a:pt x="8152" y="297874"/>
                    <a:pt x="8152" y="297874"/>
                    <a:pt x="5435" y="297874"/>
                  </a:cubicBezTo>
                  <a:close/>
                  <a:moveTo>
                    <a:pt x="315221" y="265871"/>
                  </a:moveTo>
                  <a:cubicBezTo>
                    <a:pt x="317939" y="268333"/>
                    <a:pt x="320656" y="270795"/>
                    <a:pt x="320656" y="273257"/>
                  </a:cubicBezTo>
                  <a:cubicBezTo>
                    <a:pt x="326091" y="283104"/>
                    <a:pt x="331526" y="290489"/>
                    <a:pt x="326091" y="302798"/>
                  </a:cubicBezTo>
                  <a:cubicBezTo>
                    <a:pt x="331526" y="300336"/>
                    <a:pt x="334243" y="297874"/>
                    <a:pt x="334243" y="292951"/>
                  </a:cubicBezTo>
                  <a:cubicBezTo>
                    <a:pt x="334243" y="283104"/>
                    <a:pt x="323374" y="270795"/>
                    <a:pt x="315221" y="265871"/>
                  </a:cubicBezTo>
                  <a:close/>
                  <a:moveTo>
                    <a:pt x="277178" y="265871"/>
                  </a:moveTo>
                  <a:cubicBezTo>
                    <a:pt x="279895" y="253562"/>
                    <a:pt x="279895" y="253562"/>
                    <a:pt x="279895" y="253562"/>
                  </a:cubicBezTo>
                  <a:cubicBezTo>
                    <a:pt x="282612" y="226483"/>
                    <a:pt x="296199" y="201865"/>
                    <a:pt x="309787" y="177247"/>
                  </a:cubicBezTo>
                  <a:cubicBezTo>
                    <a:pt x="328809" y="147706"/>
                    <a:pt x="345113" y="115703"/>
                    <a:pt x="347831" y="78776"/>
                  </a:cubicBezTo>
                  <a:cubicBezTo>
                    <a:pt x="353265" y="78776"/>
                    <a:pt x="353265" y="78776"/>
                    <a:pt x="353265" y="78776"/>
                  </a:cubicBezTo>
                  <a:cubicBezTo>
                    <a:pt x="355983" y="125550"/>
                    <a:pt x="331526" y="167400"/>
                    <a:pt x="309787" y="206789"/>
                  </a:cubicBezTo>
                  <a:cubicBezTo>
                    <a:pt x="298917" y="221559"/>
                    <a:pt x="290765" y="238792"/>
                    <a:pt x="282612" y="253562"/>
                  </a:cubicBezTo>
                  <a:lnTo>
                    <a:pt x="277178" y="265871"/>
                  </a:lnTo>
                  <a:close/>
                  <a:moveTo>
                    <a:pt x="347831" y="108318"/>
                  </a:moveTo>
                  <a:cubicBezTo>
                    <a:pt x="339678" y="132935"/>
                    <a:pt x="326091" y="155091"/>
                    <a:pt x="315221" y="177247"/>
                  </a:cubicBezTo>
                  <a:cubicBezTo>
                    <a:pt x="301634" y="199403"/>
                    <a:pt x="290765" y="219098"/>
                    <a:pt x="285330" y="238792"/>
                  </a:cubicBezTo>
                  <a:cubicBezTo>
                    <a:pt x="293482" y="226483"/>
                    <a:pt x="298917" y="216636"/>
                    <a:pt x="304352" y="204327"/>
                  </a:cubicBezTo>
                  <a:cubicBezTo>
                    <a:pt x="323374" y="174786"/>
                    <a:pt x="342396" y="142782"/>
                    <a:pt x="347831" y="1083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16" name="Obiect1" descr="Un substituent gol pentru a adăuga o imagine. Faceți clic pe substituent și selectați imaginea pe care doriți s-o adăugați."/>
          <p:cNvSpPr>
            <a:spLocks noGrp="1" noChangeArrowheads="1"/>
            <a:extLst>
              <a:ext uri="smNativeData">
                <pr:smNativeData xmlns:pr="smNativeData" val="SMDATA_13_zc3kZRMAAAAlAAAAZAAAAC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DIBwAAsAsAAP4fAACCGwAAEAAAACYAAAAIAAAAAYAAAP8fAAA="/>
              </a:ext>
            </a:extLst>
          </p:cNvSpPr>
          <p:nvPr>
            <p:ph type="pic" sz="quarter" idx="17"/>
          </p:nvPr>
        </p:nvSpPr>
        <p:spPr>
          <a:xfrm>
            <a:off x="1264920" y="1899920"/>
            <a:ext cx="3935730" cy="257175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17" name="TextDiapozitiv1"/>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5BgAAXR4AAFohAACQJAAAEAAAACYAAAAIAAAAAaAAAAAAAAA="/>
              </a:ext>
            </a:extLst>
          </p:cNvSpPr>
          <p:nvPr>
            <p:ph idx="2"/>
          </p:nvPr>
        </p:nvSpPr>
        <p:spPr>
          <a:xfrm>
            <a:off x="1052195" y="4935855"/>
            <a:ext cx="4369435" cy="1007745"/>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grpSp>
        <p:nvGrpSpPr>
          <p:cNvPr id="18" name="Grup 21"/>
          <p:cNvGrpSpPr>
            <a:extLst>
              <a:ext uri="smNativeData">
                <pr:smNativeData xmlns:pr="smNativeData" val="SMDATA_7_zc3kZRMAAAAlAAAAAQAAAA8BAAAAkAAAAEgAAACQAAAASAAAAAAAAAAAAAAAAAAAABcAAAAUAAAAAAAAAAAAAAD/fwAA/38AAAAAAAAJAAAABAAAAG8AIAAMAAAAEAAAAAAAAAAAAAAAAAAAAAAAAAAfAAAAVAAAAAAAAAAAAAAAAAAAAAAAAAAAAAAAAAAAAAAAAAAAAAAAAAAAAAAAAAAAAAAAAAAAAAAAAAAAAAAAAAAAAAAAAAAAAAAAAAAAAAAAAAAAAAAAAAAAACEAAAAYAAAAFAAAAJspAACqCgAAbkQAAG0dAAAQAAAAJgAAAAgAAAD/////AAAAAA=="/>
              </a:ext>
            </a:extLst>
          </p:cNvGrpSpPr>
          <p:nvPr/>
        </p:nvGrpSpPr>
        <p:grpSpPr>
          <a:xfrm>
            <a:off x="6763385" y="1733550"/>
            <a:ext cx="4360545" cy="3049905"/>
            <a:chOff x="6763385" y="1733550"/>
            <a:chExt cx="4360545" cy="3049905"/>
          </a:xfrm>
        </p:grpSpPr>
        <p:sp>
          <p:nvSpPr>
            <p:cNvPr id="30" name="Formă liberă 4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dKgAAcA0AADIqAACRGgAAAAAAACYAAAAIAAAA//////////8="/>
                </a:ext>
              </a:extLst>
            </p:cNvSpPr>
            <p:nvPr/>
          </p:nvSpPr>
          <p:spPr>
            <a:xfrm>
              <a:off x="6845935" y="2184400"/>
              <a:ext cx="13335" cy="2134235"/>
            </a:xfrm>
            <a:custGeom>
              <a:avLst/>
              <a:gdLst/>
              <a:ahLst/>
              <a:cxnLst/>
              <a:rect l="0" t="0" r="13335" b="2134235"/>
              <a:pathLst>
                <a:path w="13335" h="2134235">
                  <a:moveTo>
                    <a:pt x="8001" y="0"/>
                  </a:moveTo>
                  <a:cubicBezTo>
                    <a:pt x="10668" y="179492"/>
                    <a:pt x="10668" y="356525"/>
                    <a:pt x="10668" y="533558"/>
                  </a:cubicBezTo>
                  <a:cubicBezTo>
                    <a:pt x="10668" y="622075"/>
                    <a:pt x="8001" y="713050"/>
                    <a:pt x="8001" y="801567"/>
                  </a:cubicBezTo>
                  <a:cubicBezTo>
                    <a:pt x="8001" y="890084"/>
                    <a:pt x="8001" y="978600"/>
                    <a:pt x="10668" y="1067117"/>
                  </a:cubicBezTo>
                  <a:cubicBezTo>
                    <a:pt x="10668" y="1246609"/>
                    <a:pt x="13335" y="1423642"/>
                    <a:pt x="10668" y="1600676"/>
                  </a:cubicBezTo>
                  <a:cubicBezTo>
                    <a:pt x="13335" y="1689192"/>
                    <a:pt x="10668" y="1780168"/>
                    <a:pt x="10668" y="1868685"/>
                  </a:cubicBezTo>
                  <a:cubicBezTo>
                    <a:pt x="10668" y="1957201"/>
                    <a:pt x="8001" y="2045718"/>
                    <a:pt x="8001" y="2134235"/>
                  </a:cubicBezTo>
                  <a:cubicBezTo>
                    <a:pt x="5334" y="2134235"/>
                    <a:pt x="5334" y="2134235"/>
                    <a:pt x="5334" y="2134235"/>
                  </a:cubicBezTo>
                  <a:cubicBezTo>
                    <a:pt x="5334" y="2045718"/>
                    <a:pt x="2667" y="1957201"/>
                    <a:pt x="2667" y="1868685"/>
                  </a:cubicBezTo>
                  <a:cubicBezTo>
                    <a:pt x="2667" y="1780168"/>
                    <a:pt x="0" y="1689192"/>
                    <a:pt x="0" y="1600676"/>
                  </a:cubicBezTo>
                  <a:cubicBezTo>
                    <a:pt x="0" y="1423642"/>
                    <a:pt x="2667" y="1246609"/>
                    <a:pt x="2667" y="1067117"/>
                  </a:cubicBezTo>
                  <a:cubicBezTo>
                    <a:pt x="5334" y="978600"/>
                    <a:pt x="5334" y="890084"/>
                    <a:pt x="5334" y="801567"/>
                  </a:cubicBezTo>
                  <a:cubicBezTo>
                    <a:pt x="5334" y="713050"/>
                    <a:pt x="2667" y="622075"/>
                    <a:pt x="2667" y="533558"/>
                  </a:cubicBezTo>
                  <a:cubicBezTo>
                    <a:pt x="0" y="356525"/>
                    <a:pt x="2667" y="179492"/>
                    <a:pt x="5334" y="0"/>
                  </a:cubicBezTo>
                  <a:lnTo>
                    <a:pt x="8001"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9" name="Formă liberă 4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9LAAA/RwAAE5BAAAQHQAAAAAAACYAAAAIAAAA//////////8="/>
                </a:ext>
              </a:extLst>
            </p:cNvSpPr>
            <p:nvPr/>
          </p:nvSpPr>
          <p:spPr>
            <a:xfrm>
              <a:off x="7313295" y="4712335"/>
              <a:ext cx="3302635" cy="12065"/>
            </a:xfrm>
            <a:custGeom>
              <a:avLst/>
              <a:gdLst/>
              <a:ahLst/>
              <a:cxnLst/>
              <a:rect l="0" t="0" r="3302635" b="12065"/>
              <a:pathLst>
                <a:path w="3302635" h="12065">
                  <a:moveTo>
                    <a:pt x="0" y="4826"/>
                  </a:moveTo>
                  <a:cubicBezTo>
                    <a:pt x="274314" y="2413"/>
                    <a:pt x="548628" y="0"/>
                    <a:pt x="825658" y="2413"/>
                  </a:cubicBezTo>
                  <a:cubicBezTo>
                    <a:pt x="961457" y="2413"/>
                    <a:pt x="1099973" y="4826"/>
                    <a:pt x="1238488" y="4826"/>
                  </a:cubicBezTo>
                  <a:cubicBezTo>
                    <a:pt x="1374287" y="4826"/>
                    <a:pt x="1512802" y="2413"/>
                    <a:pt x="1651317" y="2413"/>
                  </a:cubicBezTo>
                  <a:cubicBezTo>
                    <a:pt x="1925631" y="2413"/>
                    <a:pt x="2199946" y="0"/>
                    <a:pt x="2476976" y="0"/>
                  </a:cubicBezTo>
                  <a:cubicBezTo>
                    <a:pt x="2612775" y="0"/>
                    <a:pt x="2751290" y="2413"/>
                    <a:pt x="2889805" y="2413"/>
                  </a:cubicBezTo>
                  <a:cubicBezTo>
                    <a:pt x="3025604" y="2413"/>
                    <a:pt x="3164119" y="2413"/>
                    <a:pt x="3302635" y="4826"/>
                  </a:cubicBezTo>
                  <a:cubicBezTo>
                    <a:pt x="3302635" y="4826"/>
                    <a:pt x="3302635" y="4826"/>
                    <a:pt x="3302635" y="4826"/>
                  </a:cubicBezTo>
                  <a:cubicBezTo>
                    <a:pt x="3164119" y="7239"/>
                    <a:pt x="3025604" y="7239"/>
                    <a:pt x="2889805" y="9652"/>
                  </a:cubicBezTo>
                  <a:cubicBezTo>
                    <a:pt x="2751290" y="9652"/>
                    <a:pt x="2612775" y="9652"/>
                    <a:pt x="2476976" y="9652"/>
                  </a:cubicBezTo>
                  <a:cubicBezTo>
                    <a:pt x="2199946" y="12065"/>
                    <a:pt x="1925631" y="9652"/>
                    <a:pt x="1651317" y="7239"/>
                  </a:cubicBezTo>
                  <a:cubicBezTo>
                    <a:pt x="1512802" y="7239"/>
                    <a:pt x="1374287" y="7239"/>
                    <a:pt x="1238488" y="7239"/>
                  </a:cubicBezTo>
                  <a:cubicBezTo>
                    <a:pt x="1099973" y="7239"/>
                    <a:pt x="961457" y="9652"/>
                    <a:pt x="825658" y="9652"/>
                  </a:cubicBezTo>
                  <a:cubicBezTo>
                    <a:pt x="548628" y="9652"/>
                    <a:pt x="274314" y="9652"/>
                    <a:pt x="0" y="482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8" name="Formă liberă 4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WLAAAGgsAADNBAAAtCwAAAAAAACYAAAAIAAAA//////////8="/>
                </a:ext>
              </a:extLst>
            </p:cNvSpPr>
            <p:nvPr/>
          </p:nvSpPr>
          <p:spPr>
            <a:xfrm>
              <a:off x="7288530" y="1804670"/>
              <a:ext cx="3310255" cy="12065"/>
            </a:xfrm>
            <a:custGeom>
              <a:avLst/>
              <a:gdLst/>
              <a:ahLst/>
              <a:cxnLst/>
              <a:rect l="0" t="0" r="3310255" b="12065"/>
              <a:pathLst>
                <a:path w="3310255" h="12065">
                  <a:moveTo>
                    <a:pt x="0" y="4826"/>
                  </a:moveTo>
                  <a:cubicBezTo>
                    <a:pt x="274270" y="2413"/>
                    <a:pt x="551256" y="0"/>
                    <a:pt x="825527" y="2413"/>
                  </a:cubicBezTo>
                  <a:cubicBezTo>
                    <a:pt x="964020" y="2413"/>
                    <a:pt x="1102513" y="4826"/>
                    <a:pt x="1241006" y="4826"/>
                  </a:cubicBezTo>
                  <a:cubicBezTo>
                    <a:pt x="1379499" y="4826"/>
                    <a:pt x="1517992" y="2413"/>
                    <a:pt x="1653769" y="2413"/>
                  </a:cubicBezTo>
                  <a:cubicBezTo>
                    <a:pt x="1930755" y="2413"/>
                    <a:pt x="2207741" y="0"/>
                    <a:pt x="2482012" y="0"/>
                  </a:cubicBezTo>
                  <a:cubicBezTo>
                    <a:pt x="2620505" y="0"/>
                    <a:pt x="2758998" y="2413"/>
                    <a:pt x="2897491" y="2413"/>
                  </a:cubicBezTo>
                  <a:cubicBezTo>
                    <a:pt x="3033268" y="2413"/>
                    <a:pt x="3171761" y="2413"/>
                    <a:pt x="3310255" y="4826"/>
                  </a:cubicBezTo>
                  <a:cubicBezTo>
                    <a:pt x="3310255" y="7239"/>
                    <a:pt x="3310255" y="7239"/>
                    <a:pt x="3310255" y="7239"/>
                  </a:cubicBezTo>
                  <a:cubicBezTo>
                    <a:pt x="3171761" y="7239"/>
                    <a:pt x="3033268" y="9652"/>
                    <a:pt x="2897491" y="9652"/>
                  </a:cubicBezTo>
                  <a:cubicBezTo>
                    <a:pt x="2758998" y="9652"/>
                    <a:pt x="2620505" y="9652"/>
                    <a:pt x="2482012" y="9652"/>
                  </a:cubicBezTo>
                  <a:cubicBezTo>
                    <a:pt x="2207741" y="12065"/>
                    <a:pt x="1930755" y="9652"/>
                    <a:pt x="1653769" y="7239"/>
                  </a:cubicBezTo>
                  <a:cubicBezTo>
                    <a:pt x="1517992" y="7239"/>
                    <a:pt x="1379499" y="7239"/>
                    <a:pt x="1241006" y="7239"/>
                  </a:cubicBezTo>
                  <a:cubicBezTo>
                    <a:pt x="1102513" y="7239"/>
                    <a:pt x="964020" y="9652"/>
                    <a:pt x="825527" y="9652"/>
                  </a:cubicBezTo>
                  <a:cubicBezTo>
                    <a:pt x="551256" y="9652"/>
                    <a:pt x="274270" y="9652"/>
                    <a:pt x="0" y="7239"/>
                  </a:cubicBezTo>
                  <a:lnTo>
                    <a:pt x="0" y="4826"/>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7" name="Curbă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yQwAAqg0AAAREAACRGgAAAAAAACYAAAAIAAAA//////////8="/>
                </a:ext>
              </a:extLst>
            </p:cNvSpPr>
            <p:nvPr/>
          </p:nvSpPr>
          <p:spPr>
            <a:xfrm>
              <a:off x="11045190" y="2221230"/>
              <a:ext cx="11430" cy="2097405"/>
            </a:xfrm>
            <a:custGeom>
              <a:avLst/>
              <a:gdLst/>
              <a:ahLst/>
              <a:cxnLst/>
              <a:rect l="0" t="0" r="11430" b="2097405"/>
              <a:pathLst>
                <a:path w="11430" h="2097405">
                  <a:moveTo>
                    <a:pt x="5715" y="2097405"/>
                  </a:moveTo>
                  <a:cubicBezTo>
                    <a:pt x="0" y="1922826"/>
                    <a:pt x="0" y="1748247"/>
                    <a:pt x="0" y="1573668"/>
                  </a:cubicBezTo>
                  <a:cubicBezTo>
                    <a:pt x="0" y="1485149"/>
                    <a:pt x="2858" y="1399089"/>
                    <a:pt x="2858" y="1310570"/>
                  </a:cubicBezTo>
                  <a:cubicBezTo>
                    <a:pt x="2858" y="1224510"/>
                    <a:pt x="2858" y="1135991"/>
                    <a:pt x="2858" y="1049931"/>
                  </a:cubicBezTo>
                  <a:cubicBezTo>
                    <a:pt x="0" y="875353"/>
                    <a:pt x="0" y="698315"/>
                    <a:pt x="0" y="523736"/>
                  </a:cubicBezTo>
                  <a:cubicBezTo>
                    <a:pt x="0" y="437676"/>
                    <a:pt x="0" y="349157"/>
                    <a:pt x="0" y="263097"/>
                  </a:cubicBezTo>
                  <a:cubicBezTo>
                    <a:pt x="2858" y="174578"/>
                    <a:pt x="2858" y="88518"/>
                    <a:pt x="5715" y="0"/>
                  </a:cubicBezTo>
                  <a:cubicBezTo>
                    <a:pt x="5715" y="0"/>
                    <a:pt x="5715" y="0"/>
                    <a:pt x="5715" y="0"/>
                  </a:cubicBezTo>
                  <a:cubicBezTo>
                    <a:pt x="8573" y="88518"/>
                    <a:pt x="8573" y="174578"/>
                    <a:pt x="8573" y="263097"/>
                  </a:cubicBezTo>
                  <a:cubicBezTo>
                    <a:pt x="11430" y="349157"/>
                    <a:pt x="11430" y="437676"/>
                    <a:pt x="11430" y="523736"/>
                  </a:cubicBezTo>
                  <a:cubicBezTo>
                    <a:pt x="11430" y="698315"/>
                    <a:pt x="8573" y="875353"/>
                    <a:pt x="8573" y="1049931"/>
                  </a:cubicBezTo>
                  <a:cubicBezTo>
                    <a:pt x="8573" y="1135991"/>
                    <a:pt x="5715" y="1224510"/>
                    <a:pt x="5715" y="1310570"/>
                  </a:cubicBezTo>
                  <a:cubicBezTo>
                    <a:pt x="8573" y="1399089"/>
                    <a:pt x="8573" y="1485149"/>
                    <a:pt x="8573" y="1573668"/>
                  </a:cubicBezTo>
                  <a:cubicBezTo>
                    <a:pt x="11430" y="1748247"/>
                    <a:pt x="8573" y="1922826"/>
                    <a:pt x="5715" y="209740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6" name="Curbă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qKQAAMhsAADMsAABtHQAAAAAAACYAAAAIAAAA//////////8="/>
                </a:ext>
              </a:extLst>
            </p:cNvSpPr>
            <p:nvPr/>
          </p:nvSpPr>
          <p:spPr>
            <a:xfrm>
              <a:off x="6772910" y="4420870"/>
              <a:ext cx="412115" cy="362585"/>
            </a:xfrm>
            <a:custGeom>
              <a:avLst/>
              <a:gdLst/>
              <a:ahLst/>
              <a:cxnLst/>
              <a:rect l="0" t="0" r="412115" b="362585"/>
              <a:pathLst>
                <a:path w="412115" h="362585">
                  <a:moveTo>
                    <a:pt x="344332" y="298887"/>
                  </a:moveTo>
                  <a:cubicBezTo>
                    <a:pt x="311797" y="289088"/>
                    <a:pt x="268417" y="335636"/>
                    <a:pt x="227747" y="328286"/>
                  </a:cubicBezTo>
                  <a:cubicBezTo>
                    <a:pt x="249438" y="347885"/>
                    <a:pt x="287395" y="318486"/>
                    <a:pt x="303663" y="320936"/>
                  </a:cubicBezTo>
                  <a:cubicBezTo>
                    <a:pt x="257571" y="360135"/>
                    <a:pt x="178944" y="311137"/>
                    <a:pt x="130141" y="347885"/>
                  </a:cubicBezTo>
                  <a:cubicBezTo>
                    <a:pt x="51514" y="347885"/>
                    <a:pt x="2711" y="301337"/>
                    <a:pt x="10845" y="232740"/>
                  </a:cubicBezTo>
                  <a:cubicBezTo>
                    <a:pt x="16267" y="200891"/>
                    <a:pt x="51514" y="181292"/>
                    <a:pt x="54225" y="149443"/>
                  </a:cubicBezTo>
                  <a:cubicBezTo>
                    <a:pt x="62359" y="142094"/>
                    <a:pt x="59648" y="146993"/>
                    <a:pt x="70493" y="142094"/>
                  </a:cubicBezTo>
                  <a:cubicBezTo>
                    <a:pt x="67782" y="110245"/>
                    <a:pt x="89472" y="83296"/>
                    <a:pt x="84049" y="56347"/>
                  </a:cubicBezTo>
                  <a:cubicBezTo>
                    <a:pt x="81338" y="29398"/>
                    <a:pt x="51514" y="19599"/>
                    <a:pt x="51514" y="0"/>
                  </a:cubicBezTo>
                  <a:cubicBezTo>
                    <a:pt x="97606" y="17149"/>
                    <a:pt x="111162" y="88196"/>
                    <a:pt x="89472" y="139644"/>
                  </a:cubicBezTo>
                  <a:cubicBezTo>
                    <a:pt x="92183" y="146993"/>
                    <a:pt x="108451" y="144544"/>
                    <a:pt x="111162" y="154343"/>
                  </a:cubicBezTo>
                  <a:cubicBezTo>
                    <a:pt x="116585" y="169043"/>
                    <a:pt x="108451" y="183742"/>
                    <a:pt x="97606" y="195991"/>
                  </a:cubicBezTo>
                  <a:cubicBezTo>
                    <a:pt x="73204" y="193541"/>
                    <a:pt x="54225" y="181292"/>
                    <a:pt x="70493" y="164143"/>
                  </a:cubicBezTo>
                  <a:cubicBezTo>
                    <a:pt x="2711" y="215591"/>
                    <a:pt x="37957" y="362585"/>
                    <a:pt x="173522" y="323386"/>
                  </a:cubicBezTo>
                  <a:cubicBezTo>
                    <a:pt x="146409" y="289088"/>
                    <a:pt x="197923" y="237640"/>
                    <a:pt x="227747" y="274388"/>
                  </a:cubicBezTo>
                  <a:cubicBezTo>
                    <a:pt x="233170" y="301337"/>
                    <a:pt x="219613" y="308687"/>
                    <a:pt x="208768" y="320936"/>
                  </a:cubicBezTo>
                  <a:cubicBezTo>
                    <a:pt x="273839" y="335636"/>
                    <a:pt x="360600" y="249889"/>
                    <a:pt x="412115" y="316036"/>
                  </a:cubicBezTo>
                  <a:cubicBezTo>
                    <a:pt x="387713" y="286638"/>
                    <a:pt x="336199" y="303787"/>
                    <a:pt x="309086" y="320936"/>
                  </a:cubicBezTo>
                  <a:cubicBezTo>
                    <a:pt x="314508" y="308687"/>
                    <a:pt x="333487" y="308687"/>
                    <a:pt x="344332" y="298887"/>
                  </a:cubicBezTo>
                  <a:close/>
                  <a:moveTo>
                    <a:pt x="200634" y="313587"/>
                  </a:moveTo>
                  <a:cubicBezTo>
                    <a:pt x="246726" y="311137"/>
                    <a:pt x="211480" y="240090"/>
                    <a:pt x="184367" y="274388"/>
                  </a:cubicBezTo>
                  <a:cubicBezTo>
                    <a:pt x="203346" y="274388"/>
                    <a:pt x="187078" y="286638"/>
                    <a:pt x="178944" y="286638"/>
                  </a:cubicBezTo>
                  <a:cubicBezTo>
                    <a:pt x="178944" y="291537"/>
                    <a:pt x="178944" y="298887"/>
                    <a:pt x="178944" y="306237"/>
                  </a:cubicBezTo>
                  <a:cubicBezTo>
                    <a:pt x="184367" y="308687"/>
                    <a:pt x="187078" y="313587"/>
                    <a:pt x="197923" y="313587"/>
                  </a:cubicBezTo>
                  <a:cubicBezTo>
                    <a:pt x="203346" y="303787"/>
                    <a:pt x="216902" y="286638"/>
                    <a:pt x="200634" y="279288"/>
                  </a:cubicBezTo>
                  <a:cubicBezTo>
                    <a:pt x="227747" y="281738"/>
                    <a:pt x="211480" y="306237"/>
                    <a:pt x="200634" y="313587"/>
                  </a:cubicBezTo>
                  <a:close/>
                  <a:moveTo>
                    <a:pt x="24401" y="215591"/>
                  </a:moveTo>
                  <a:cubicBezTo>
                    <a:pt x="0" y="296437"/>
                    <a:pt x="75915" y="362585"/>
                    <a:pt x="151831" y="330736"/>
                  </a:cubicBezTo>
                  <a:cubicBezTo>
                    <a:pt x="54225" y="355235"/>
                    <a:pt x="35246" y="281738"/>
                    <a:pt x="24401" y="215591"/>
                  </a:cubicBezTo>
                  <a:close/>
                  <a:moveTo>
                    <a:pt x="100317" y="149443"/>
                  </a:moveTo>
                  <a:cubicBezTo>
                    <a:pt x="103028" y="169043"/>
                    <a:pt x="92183" y="176392"/>
                    <a:pt x="84049" y="188642"/>
                  </a:cubicBezTo>
                  <a:cubicBezTo>
                    <a:pt x="108451" y="191092"/>
                    <a:pt x="113873" y="161693"/>
                    <a:pt x="100317" y="149443"/>
                  </a:cubicBezTo>
                  <a:close/>
                  <a:moveTo>
                    <a:pt x="81338" y="139644"/>
                  </a:moveTo>
                  <a:cubicBezTo>
                    <a:pt x="81338" y="120045"/>
                    <a:pt x="103028" y="97995"/>
                    <a:pt x="89472" y="75946"/>
                  </a:cubicBezTo>
                  <a:cubicBezTo>
                    <a:pt x="92183" y="100445"/>
                    <a:pt x="70493" y="120045"/>
                    <a:pt x="81338" y="139644"/>
                  </a:cubicBezTo>
                  <a:close/>
                  <a:moveTo>
                    <a:pt x="81338" y="149443"/>
                  </a:moveTo>
                  <a:cubicBezTo>
                    <a:pt x="75915" y="154343"/>
                    <a:pt x="73204" y="176392"/>
                    <a:pt x="81338" y="181292"/>
                  </a:cubicBezTo>
                  <a:cubicBezTo>
                    <a:pt x="89472" y="171492"/>
                    <a:pt x="97606" y="154343"/>
                    <a:pt x="81338" y="14944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5" name="Formă liberă 4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wKQAALRsAADksAABaHQAAAAAAACYAAAAIAAAA//////////8="/>
                </a:ext>
              </a:extLst>
            </p:cNvSpPr>
            <p:nvPr/>
          </p:nvSpPr>
          <p:spPr>
            <a:xfrm>
              <a:off x="6776720" y="4417695"/>
              <a:ext cx="412115" cy="353695"/>
            </a:xfrm>
            <a:custGeom>
              <a:avLst/>
              <a:gdLst/>
              <a:ahLst/>
              <a:cxnLst/>
              <a:rect l="0" t="0" r="412115" b="353695"/>
              <a:pathLst>
                <a:path w="412115" h="353695">
                  <a:moveTo>
                    <a:pt x="128274" y="353695"/>
                  </a:moveTo>
                  <a:cubicBezTo>
                    <a:pt x="125544" y="353695"/>
                    <a:pt x="125544" y="353695"/>
                    <a:pt x="125544" y="353695"/>
                  </a:cubicBezTo>
                  <a:cubicBezTo>
                    <a:pt x="87335" y="353695"/>
                    <a:pt x="51855" y="341413"/>
                    <a:pt x="30021" y="316851"/>
                  </a:cubicBezTo>
                  <a:cubicBezTo>
                    <a:pt x="8187" y="297202"/>
                    <a:pt x="0" y="267727"/>
                    <a:pt x="5458" y="235796"/>
                  </a:cubicBezTo>
                  <a:cubicBezTo>
                    <a:pt x="8187" y="221059"/>
                    <a:pt x="16375" y="206322"/>
                    <a:pt x="27292" y="194041"/>
                  </a:cubicBezTo>
                  <a:cubicBezTo>
                    <a:pt x="35480" y="179303"/>
                    <a:pt x="46397" y="167022"/>
                    <a:pt x="46397" y="152285"/>
                  </a:cubicBezTo>
                  <a:cubicBezTo>
                    <a:pt x="46397" y="152285"/>
                    <a:pt x="46397" y="152285"/>
                    <a:pt x="46397" y="152285"/>
                  </a:cubicBezTo>
                  <a:cubicBezTo>
                    <a:pt x="51855" y="147372"/>
                    <a:pt x="54584" y="144916"/>
                    <a:pt x="57314" y="144916"/>
                  </a:cubicBezTo>
                  <a:cubicBezTo>
                    <a:pt x="57314" y="144916"/>
                    <a:pt x="60043" y="144916"/>
                    <a:pt x="62772" y="144916"/>
                  </a:cubicBezTo>
                  <a:cubicBezTo>
                    <a:pt x="62772" y="130179"/>
                    <a:pt x="65501" y="115442"/>
                    <a:pt x="70960" y="100704"/>
                  </a:cubicBezTo>
                  <a:cubicBezTo>
                    <a:pt x="76418" y="85967"/>
                    <a:pt x="81877" y="73686"/>
                    <a:pt x="79147" y="58949"/>
                  </a:cubicBezTo>
                  <a:cubicBezTo>
                    <a:pt x="76418" y="46668"/>
                    <a:pt x="68230" y="36843"/>
                    <a:pt x="60043" y="29474"/>
                  </a:cubicBezTo>
                  <a:cubicBezTo>
                    <a:pt x="51855" y="19649"/>
                    <a:pt x="43667" y="12281"/>
                    <a:pt x="43667" y="2456"/>
                  </a:cubicBezTo>
                  <a:cubicBezTo>
                    <a:pt x="43667" y="0"/>
                    <a:pt x="43667" y="0"/>
                    <a:pt x="43667" y="0"/>
                  </a:cubicBezTo>
                  <a:cubicBezTo>
                    <a:pt x="46397" y="0"/>
                    <a:pt x="46397" y="0"/>
                    <a:pt x="46397" y="0"/>
                  </a:cubicBezTo>
                  <a:cubicBezTo>
                    <a:pt x="95523" y="19649"/>
                    <a:pt x="109169" y="90879"/>
                    <a:pt x="87335" y="142460"/>
                  </a:cubicBezTo>
                  <a:cubicBezTo>
                    <a:pt x="87335" y="144916"/>
                    <a:pt x="92794" y="144916"/>
                    <a:pt x="95523" y="147372"/>
                  </a:cubicBezTo>
                  <a:cubicBezTo>
                    <a:pt x="100981" y="149829"/>
                    <a:pt x="106440" y="149829"/>
                    <a:pt x="109169" y="154741"/>
                  </a:cubicBezTo>
                  <a:cubicBezTo>
                    <a:pt x="117357" y="176847"/>
                    <a:pt x="100981" y="191584"/>
                    <a:pt x="92794" y="198953"/>
                  </a:cubicBezTo>
                  <a:cubicBezTo>
                    <a:pt x="92794" y="198953"/>
                    <a:pt x="92794" y="198953"/>
                    <a:pt x="92794" y="198953"/>
                  </a:cubicBezTo>
                  <a:cubicBezTo>
                    <a:pt x="92794" y="198953"/>
                    <a:pt x="92794" y="198953"/>
                    <a:pt x="92794" y="198953"/>
                  </a:cubicBezTo>
                  <a:cubicBezTo>
                    <a:pt x="76418" y="198953"/>
                    <a:pt x="62772" y="194041"/>
                    <a:pt x="60043" y="186672"/>
                  </a:cubicBezTo>
                  <a:cubicBezTo>
                    <a:pt x="57314" y="184216"/>
                    <a:pt x="57314" y="179303"/>
                    <a:pt x="57314" y="174391"/>
                  </a:cubicBezTo>
                  <a:cubicBezTo>
                    <a:pt x="32750" y="201409"/>
                    <a:pt x="27292" y="240709"/>
                    <a:pt x="40938" y="275096"/>
                  </a:cubicBezTo>
                  <a:cubicBezTo>
                    <a:pt x="54584" y="311939"/>
                    <a:pt x="87335" y="331589"/>
                    <a:pt x="125544" y="331589"/>
                  </a:cubicBezTo>
                  <a:cubicBezTo>
                    <a:pt x="139191" y="331589"/>
                    <a:pt x="152837" y="329132"/>
                    <a:pt x="166483" y="326676"/>
                  </a:cubicBezTo>
                  <a:cubicBezTo>
                    <a:pt x="158295" y="314395"/>
                    <a:pt x="155566" y="299658"/>
                    <a:pt x="163754" y="284920"/>
                  </a:cubicBezTo>
                  <a:cubicBezTo>
                    <a:pt x="171942" y="272639"/>
                    <a:pt x="185588" y="262815"/>
                    <a:pt x="199234" y="262815"/>
                  </a:cubicBezTo>
                  <a:cubicBezTo>
                    <a:pt x="204692" y="262815"/>
                    <a:pt x="215609" y="265271"/>
                    <a:pt x="226526" y="277552"/>
                  </a:cubicBezTo>
                  <a:cubicBezTo>
                    <a:pt x="226526" y="277552"/>
                    <a:pt x="226526" y="277552"/>
                    <a:pt x="226526" y="277552"/>
                  </a:cubicBezTo>
                  <a:cubicBezTo>
                    <a:pt x="229256" y="299658"/>
                    <a:pt x="221068" y="309483"/>
                    <a:pt x="210151" y="319307"/>
                  </a:cubicBezTo>
                  <a:cubicBezTo>
                    <a:pt x="210151" y="319307"/>
                    <a:pt x="210151" y="321764"/>
                    <a:pt x="207422" y="321764"/>
                  </a:cubicBezTo>
                  <a:cubicBezTo>
                    <a:pt x="212880" y="324220"/>
                    <a:pt x="218339" y="324220"/>
                    <a:pt x="223797" y="324220"/>
                  </a:cubicBezTo>
                  <a:cubicBezTo>
                    <a:pt x="245631" y="324220"/>
                    <a:pt x="267465" y="316851"/>
                    <a:pt x="292028" y="307026"/>
                  </a:cubicBezTo>
                  <a:cubicBezTo>
                    <a:pt x="313862" y="299658"/>
                    <a:pt x="335696" y="292289"/>
                    <a:pt x="357530" y="292289"/>
                  </a:cubicBezTo>
                  <a:cubicBezTo>
                    <a:pt x="379364" y="292289"/>
                    <a:pt x="398468" y="302114"/>
                    <a:pt x="412115" y="319307"/>
                  </a:cubicBezTo>
                  <a:cubicBezTo>
                    <a:pt x="409385" y="321764"/>
                    <a:pt x="409385" y="321764"/>
                    <a:pt x="409385" y="321764"/>
                  </a:cubicBezTo>
                  <a:cubicBezTo>
                    <a:pt x="398468" y="311939"/>
                    <a:pt x="387551" y="304570"/>
                    <a:pt x="371176" y="304570"/>
                  </a:cubicBezTo>
                  <a:cubicBezTo>
                    <a:pt x="343884" y="304570"/>
                    <a:pt x="313862" y="321764"/>
                    <a:pt x="305674" y="324220"/>
                  </a:cubicBezTo>
                  <a:cubicBezTo>
                    <a:pt x="300216" y="329132"/>
                    <a:pt x="300216" y="329132"/>
                    <a:pt x="300216" y="329132"/>
                  </a:cubicBezTo>
                  <a:cubicBezTo>
                    <a:pt x="300216" y="326676"/>
                    <a:pt x="300216" y="326676"/>
                    <a:pt x="300216" y="326676"/>
                  </a:cubicBezTo>
                  <a:cubicBezTo>
                    <a:pt x="286570" y="336501"/>
                    <a:pt x="270194" y="341413"/>
                    <a:pt x="245631" y="341413"/>
                  </a:cubicBezTo>
                  <a:cubicBezTo>
                    <a:pt x="234714" y="341413"/>
                    <a:pt x="223797" y="341413"/>
                    <a:pt x="212880" y="341413"/>
                  </a:cubicBezTo>
                  <a:cubicBezTo>
                    <a:pt x="201963" y="338957"/>
                    <a:pt x="191046" y="338957"/>
                    <a:pt x="180129" y="338957"/>
                  </a:cubicBezTo>
                  <a:cubicBezTo>
                    <a:pt x="158295" y="338957"/>
                    <a:pt x="141920" y="343870"/>
                    <a:pt x="128274" y="353695"/>
                  </a:cubicBezTo>
                  <a:close/>
                  <a:moveTo>
                    <a:pt x="19104" y="211234"/>
                  </a:moveTo>
                  <a:cubicBezTo>
                    <a:pt x="13646" y="218603"/>
                    <a:pt x="10916" y="228428"/>
                    <a:pt x="8187" y="235796"/>
                  </a:cubicBezTo>
                  <a:cubicBezTo>
                    <a:pt x="5458" y="267727"/>
                    <a:pt x="13646" y="294745"/>
                    <a:pt x="32750" y="314395"/>
                  </a:cubicBezTo>
                  <a:cubicBezTo>
                    <a:pt x="54584" y="336501"/>
                    <a:pt x="87335" y="348782"/>
                    <a:pt x="125544" y="348782"/>
                  </a:cubicBezTo>
                  <a:cubicBezTo>
                    <a:pt x="139191" y="338957"/>
                    <a:pt x="155566" y="334045"/>
                    <a:pt x="180129" y="334045"/>
                  </a:cubicBezTo>
                  <a:cubicBezTo>
                    <a:pt x="191046" y="334045"/>
                    <a:pt x="201963" y="336501"/>
                    <a:pt x="212880" y="336501"/>
                  </a:cubicBezTo>
                  <a:cubicBezTo>
                    <a:pt x="221068" y="336501"/>
                    <a:pt x="226526" y="338957"/>
                    <a:pt x="234714" y="338957"/>
                  </a:cubicBezTo>
                  <a:cubicBezTo>
                    <a:pt x="229256" y="336501"/>
                    <a:pt x="226526" y="334045"/>
                    <a:pt x="221068" y="331589"/>
                  </a:cubicBezTo>
                  <a:cubicBezTo>
                    <a:pt x="218339" y="326676"/>
                    <a:pt x="218339" y="326676"/>
                    <a:pt x="218339" y="326676"/>
                  </a:cubicBezTo>
                  <a:cubicBezTo>
                    <a:pt x="223797" y="329132"/>
                    <a:pt x="223797" y="329132"/>
                    <a:pt x="223797" y="329132"/>
                  </a:cubicBezTo>
                  <a:cubicBezTo>
                    <a:pt x="226526" y="329132"/>
                    <a:pt x="229256" y="329132"/>
                    <a:pt x="234714" y="329132"/>
                  </a:cubicBezTo>
                  <a:cubicBezTo>
                    <a:pt x="251089" y="329132"/>
                    <a:pt x="270194" y="321764"/>
                    <a:pt x="286570" y="314395"/>
                  </a:cubicBezTo>
                  <a:cubicBezTo>
                    <a:pt x="286570" y="314395"/>
                    <a:pt x="286570" y="314395"/>
                    <a:pt x="286570" y="314395"/>
                  </a:cubicBezTo>
                  <a:cubicBezTo>
                    <a:pt x="264736" y="321764"/>
                    <a:pt x="242902" y="326676"/>
                    <a:pt x="223797" y="326676"/>
                  </a:cubicBezTo>
                  <a:cubicBezTo>
                    <a:pt x="215609" y="326676"/>
                    <a:pt x="210151" y="326676"/>
                    <a:pt x="204692" y="326676"/>
                  </a:cubicBezTo>
                  <a:cubicBezTo>
                    <a:pt x="201963" y="324220"/>
                    <a:pt x="201963" y="324220"/>
                    <a:pt x="201963" y="324220"/>
                  </a:cubicBezTo>
                  <a:cubicBezTo>
                    <a:pt x="201963" y="321764"/>
                    <a:pt x="201963" y="321764"/>
                    <a:pt x="201963" y="321764"/>
                  </a:cubicBezTo>
                  <a:cubicBezTo>
                    <a:pt x="204692" y="321764"/>
                    <a:pt x="207422" y="319307"/>
                    <a:pt x="207422" y="316851"/>
                  </a:cubicBezTo>
                  <a:cubicBezTo>
                    <a:pt x="210151" y="316851"/>
                    <a:pt x="210151" y="314395"/>
                    <a:pt x="210151" y="314395"/>
                  </a:cubicBezTo>
                  <a:cubicBezTo>
                    <a:pt x="207422" y="316851"/>
                    <a:pt x="201963" y="319307"/>
                    <a:pt x="196505" y="319307"/>
                  </a:cubicBezTo>
                  <a:cubicBezTo>
                    <a:pt x="191046" y="319307"/>
                    <a:pt x="191046" y="319307"/>
                    <a:pt x="191046" y="319307"/>
                  </a:cubicBezTo>
                  <a:cubicBezTo>
                    <a:pt x="191046" y="319307"/>
                    <a:pt x="191046" y="319307"/>
                    <a:pt x="191046" y="319307"/>
                  </a:cubicBezTo>
                  <a:cubicBezTo>
                    <a:pt x="185588" y="319307"/>
                    <a:pt x="182858" y="316851"/>
                    <a:pt x="180129" y="314395"/>
                  </a:cubicBezTo>
                  <a:cubicBezTo>
                    <a:pt x="177400" y="314395"/>
                    <a:pt x="174671" y="311939"/>
                    <a:pt x="171942" y="311939"/>
                  </a:cubicBezTo>
                  <a:cubicBezTo>
                    <a:pt x="171942" y="311939"/>
                    <a:pt x="171942" y="311939"/>
                    <a:pt x="171942" y="311939"/>
                  </a:cubicBezTo>
                  <a:cubicBezTo>
                    <a:pt x="171942" y="287377"/>
                    <a:pt x="171942" y="287377"/>
                    <a:pt x="171942" y="287377"/>
                  </a:cubicBezTo>
                  <a:cubicBezTo>
                    <a:pt x="174671" y="287377"/>
                    <a:pt x="174671" y="287377"/>
                    <a:pt x="174671" y="287377"/>
                  </a:cubicBezTo>
                  <a:cubicBezTo>
                    <a:pt x="174671" y="287377"/>
                    <a:pt x="174671" y="287377"/>
                    <a:pt x="174671" y="287377"/>
                  </a:cubicBezTo>
                  <a:cubicBezTo>
                    <a:pt x="180129" y="287377"/>
                    <a:pt x="185588" y="282464"/>
                    <a:pt x="185588" y="280008"/>
                  </a:cubicBezTo>
                  <a:cubicBezTo>
                    <a:pt x="185588" y="280008"/>
                    <a:pt x="185588" y="280008"/>
                    <a:pt x="180129" y="280008"/>
                  </a:cubicBezTo>
                  <a:cubicBezTo>
                    <a:pt x="177400" y="280008"/>
                    <a:pt x="177400" y="280008"/>
                    <a:pt x="177400" y="280008"/>
                  </a:cubicBezTo>
                  <a:cubicBezTo>
                    <a:pt x="180129" y="277552"/>
                    <a:pt x="180129" y="277552"/>
                    <a:pt x="180129" y="277552"/>
                  </a:cubicBezTo>
                  <a:cubicBezTo>
                    <a:pt x="182858" y="270183"/>
                    <a:pt x="188317" y="267727"/>
                    <a:pt x="193775" y="267727"/>
                  </a:cubicBezTo>
                  <a:cubicBezTo>
                    <a:pt x="182858" y="270183"/>
                    <a:pt x="174671" y="277552"/>
                    <a:pt x="169212" y="287377"/>
                  </a:cubicBezTo>
                  <a:cubicBezTo>
                    <a:pt x="161025" y="299658"/>
                    <a:pt x="161025" y="314395"/>
                    <a:pt x="171942" y="326676"/>
                  </a:cubicBezTo>
                  <a:cubicBezTo>
                    <a:pt x="171942" y="329132"/>
                    <a:pt x="171942" y="329132"/>
                    <a:pt x="171942" y="329132"/>
                  </a:cubicBezTo>
                  <a:cubicBezTo>
                    <a:pt x="169212" y="329132"/>
                    <a:pt x="169212" y="329132"/>
                    <a:pt x="169212" y="329132"/>
                  </a:cubicBezTo>
                  <a:cubicBezTo>
                    <a:pt x="161025" y="331589"/>
                    <a:pt x="152837" y="334045"/>
                    <a:pt x="147378" y="334045"/>
                  </a:cubicBezTo>
                  <a:cubicBezTo>
                    <a:pt x="147378" y="336501"/>
                    <a:pt x="147378" y="336501"/>
                    <a:pt x="147378" y="336501"/>
                  </a:cubicBezTo>
                  <a:cubicBezTo>
                    <a:pt x="133732" y="341413"/>
                    <a:pt x="120086" y="343870"/>
                    <a:pt x="106440" y="343870"/>
                  </a:cubicBezTo>
                  <a:cubicBezTo>
                    <a:pt x="79147" y="343870"/>
                    <a:pt x="51855" y="331589"/>
                    <a:pt x="35480" y="311939"/>
                  </a:cubicBezTo>
                  <a:cubicBezTo>
                    <a:pt x="13646" y="284920"/>
                    <a:pt x="5458" y="252990"/>
                    <a:pt x="16375" y="218603"/>
                  </a:cubicBezTo>
                  <a:lnTo>
                    <a:pt x="19104" y="211234"/>
                  </a:lnTo>
                  <a:close/>
                  <a:moveTo>
                    <a:pt x="19104" y="228428"/>
                  </a:moveTo>
                  <a:cubicBezTo>
                    <a:pt x="10916" y="257902"/>
                    <a:pt x="19104" y="287377"/>
                    <a:pt x="38209" y="309483"/>
                  </a:cubicBezTo>
                  <a:cubicBezTo>
                    <a:pt x="57314" y="331589"/>
                    <a:pt x="84606" y="341413"/>
                    <a:pt x="111898" y="341413"/>
                  </a:cubicBezTo>
                  <a:cubicBezTo>
                    <a:pt x="111898" y="341413"/>
                    <a:pt x="111898" y="341413"/>
                    <a:pt x="111898" y="341413"/>
                  </a:cubicBezTo>
                  <a:cubicBezTo>
                    <a:pt x="43667" y="341413"/>
                    <a:pt x="27292" y="277552"/>
                    <a:pt x="19104" y="228428"/>
                  </a:cubicBezTo>
                  <a:close/>
                  <a:moveTo>
                    <a:pt x="294757" y="326676"/>
                  </a:moveTo>
                  <a:cubicBezTo>
                    <a:pt x="289299" y="326676"/>
                    <a:pt x="283840" y="329132"/>
                    <a:pt x="278382" y="331589"/>
                  </a:cubicBezTo>
                  <a:cubicBezTo>
                    <a:pt x="270194" y="334045"/>
                    <a:pt x="259277" y="336501"/>
                    <a:pt x="251089" y="338957"/>
                  </a:cubicBezTo>
                  <a:cubicBezTo>
                    <a:pt x="270194" y="338957"/>
                    <a:pt x="283840" y="334045"/>
                    <a:pt x="294757" y="326676"/>
                  </a:cubicBezTo>
                  <a:close/>
                  <a:moveTo>
                    <a:pt x="19104" y="211234"/>
                  </a:moveTo>
                  <a:cubicBezTo>
                    <a:pt x="19104" y="218603"/>
                    <a:pt x="19104" y="218603"/>
                    <a:pt x="19104" y="218603"/>
                  </a:cubicBezTo>
                  <a:cubicBezTo>
                    <a:pt x="32750" y="280008"/>
                    <a:pt x="46397" y="336501"/>
                    <a:pt x="111898" y="336501"/>
                  </a:cubicBezTo>
                  <a:cubicBezTo>
                    <a:pt x="117357" y="336501"/>
                    <a:pt x="122815" y="336501"/>
                    <a:pt x="131003" y="336501"/>
                  </a:cubicBezTo>
                  <a:cubicBezTo>
                    <a:pt x="87335" y="336501"/>
                    <a:pt x="51855" y="314395"/>
                    <a:pt x="35480" y="277552"/>
                  </a:cubicBezTo>
                  <a:cubicBezTo>
                    <a:pt x="19104" y="235796"/>
                    <a:pt x="32750" y="189128"/>
                    <a:pt x="62772" y="164566"/>
                  </a:cubicBezTo>
                  <a:cubicBezTo>
                    <a:pt x="70960" y="159653"/>
                    <a:pt x="70960" y="159653"/>
                    <a:pt x="70960" y="159653"/>
                  </a:cubicBezTo>
                  <a:cubicBezTo>
                    <a:pt x="70960" y="154741"/>
                    <a:pt x="73689" y="152285"/>
                    <a:pt x="73689" y="152285"/>
                  </a:cubicBezTo>
                  <a:cubicBezTo>
                    <a:pt x="76418" y="149829"/>
                    <a:pt x="76418" y="149829"/>
                    <a:pt x="76418" y="149829"/>
                  </a:cubicBezTo>
                  <a:cubicBezTo>
                    <a:pt x="76418" y="149829"/>
                    <a:pt x="76418" y="149829"/>
                    <a:pt x="76418" y="149829"/>
                  </a:cubicBezTo>
                  <a:cubicBezTo>
                    <a:pt x="81877" y="152285"/>
                    <a:pt x="84606" y="154741"/>
                    <a:pt x="87335" y="157197"/>
                  </a:cubicBezTo>
                  <a:cubicBezTo>
                    <a:pt x="90064" y="167022"/>
                    <a:pt x="81877" y="179303"/>
                    <a:pt x="79147" y="184216"/>
                  </a:cubicBezTo>
                  <a:cubicBezTo>
                    <a:pt x="76418" y="186672"/>
                    <a:pt x="76418" y="186672"/>
                    <a:pt x="76418" y="186672"/>
                  </a:cubicBezTo>
                  <a:cubicBezTo>
                    <a:pt x="76418" y="186672"/>
                    <a:pt x="76418" y="186672"/>
                    <a:pt x="76418" y="186672"/>
                  </a:cubicBezTo>
                  <a:cubicBezTo>
                    <a:pt x="73689" y="184216"/>
                    <a:pt x="70960" y="181759"/>
                    <a:pt x="70960" y="176847"/>
                  </a:cubicBezTo>
                  <a:cubicBezTo>
                    <a:pt x="68230" y="171935"/>
                    <a:pt x="70960" y="167022"/>
                    <a:pt x="70960" y="162110"/>
                  </a:cubicBezTo>
                  <a:cubicBezTo>
                    <a:pt x="65501" y="167022"/>
                    <a:pt x="65501" y="167022"/>
                    <a:pt x="65501" y="167022"/>
                  </a:cubicBezTo>
                  <a:cubicBezTo>
                    <a:pt x="60043" y="174391"/>
                    <a:pt x="60043" y="179303"/>
                    <a:pt x="62772" y="184216"/>
                  </a:cubicBezTo>
                  <a:cubicBezTo>
                    <a:pt x="65501" y="191584"/>
                    <a:pt x="76418" y="196497"/>
                    <a:pt x="90064" y="196497"/>
                  </a:cubicBezTo>
                  <a:cubicBezTo>
                    <a:pt x="98252" y="189128"/>
                    <a:pt x="111898" y="174391"/>
                    <a:pt x="106440" y="157197"/>
                  </a:cubicBezTo>
                  <a:cubicBezTo>
                    <a:pt x="103711" y="154741"/>
                    <a:pt x="100981" y="152285"/>
                    <a:pt x="95523" y="152285"/>
                  </a:cubicBezTo>
                  <a:cubicBezTo>
                    <a:pt x="98252" y="152285"/>
                    <a:pt x="98252" y="152285"/>
                    <a:pt x="98252" y="152285"/>
                  </a:cubicBezTo>
                  <a:cubicBezTo>
                    <a:pt x="103711" y="157197"/>
                    <a:pt x="106440" y="169478"/>
                    <a:pt x="103711" y="179303"/>
                  </a:cubicBezTo>
                  <a:cubicBezTo>
                    <a:pt x="98252" y="189128"/>
                    <a:pt x="92794" y="194041"/>
                    <a:pt x="81877" y="194041"/>
                  </a:cubicBezTo>
                  <a:cubicBezTo>
                    <a:pt x="81877" y="194041"/>
                    <a:pt x="81877" y="194041"/>
                    <a:pt x="81877" y="194041"/>
                  </a:cubicBezTo>
                  <a:cubicBezTo>
                    <a:pt x="81877" y="194041"/>
                    <a:pt x="81877" y="194041"/>
                    <a:pt x="79147" y="194041"/>
                  </a:cubicBezTo>
                  <a:cubicBezTo>
                    <a:pt x="76418" y="191584"/>
                    <a:pt x="76418" y="191584"/>
                    <a:pt x="76418" y="191584"/>
                  </a:cubicBezTo>
                  <a:cubicBezTo>
                    <a:pt x="79147" y="191584"/>
                    <a:pt x="79147" y="191584"/>
                    <a:pt x="79147" y="191584"/>
                  </a:cubicBezTo>
                  <a:cubicBezTo>
                    <a:pt x="79147" y="186672"/>
                    <a:pt x="81877" y="184216"/>
                    <a:pt x="84606" y="181759"/>
                  </a:cubicBezTo>
                  <a:cubicBezTo>
                    <a:pt x="90064" y="174391"/>
                    <a:pt x="95523" y="167022"/>
                    <a:pt x="92794" y="152285"/>
                  </a:cubicBezTo>
                  <a:cubicBezTo>
                    <a:pt x="92794" y="149829"/>
                    <a:pt x="92794" y="149829"/>
                    <a:pt x="92794" y="149829"/>
                  </a:cubicBezTo>
                  <a:cubicBezTo>
                    <a:pt x="90064" y="149829"/>
                    <a:pt x="84606" y="147372"/>
                    <a:pt x="81877" y="142460"/>
                  </a:cubicBezTo>
                  <a:cubicBezTo>
                    <a:pt x="81877" y="142460"/>
                    <a:pt x="81877" y="142460"/>
                    <a:pt x="81877" y="142460"/>
                  </a:cubicBezTo>
                  <a:cubicBezTo>
                    <a:pt x="81877" y="142460"/>
                    <a:pt x="81877" y="142460"/>
                    <a:pt x="81877" y="142460"/>
                  </a:cubicBezTo>
                  <a:cubicBezTo>
                    <a:pt x="103711" y="95792"/>
                    <a:pt x="92794" y="24562"/>
                    <a:pt x="49126" y="4912"/>
                  </a:cubicBezTo>
                  <a:cubicBezTo>
                    <a:pt x="49126" y="12281"/>
                    <a:pt x="54584" y="19649"/>
                    <a:pt x="62772" y="27018"/>
                  </a:cubicBezTo>
                  <a:cubicBezTo>
                    <a:pt x="70960" y="34387"/>
                    <a:pt x="79147" y="44211"/>
                    <a:pt x="81877" y="58949"/>
                  </a:cubicBezTo>
                  <a:cubicBezTo>
                    <a:pt x="81877" y="63861"/>
                    <a:pt x="81877" y="68774"/>
                    <a:pt x="81877" y="73686"/>
                  </a:cubicBezTo>
                  <a:cubicBezTo>
                    <a:pt x="84606" y="78598"/>
                    <a:pt x="84606" y="78598"/>
                    <a:pt x="84606" y="78598"/>
                  </a:cubicBezTo>
                  <a:cubicBezTo>
                    <a:pt x="95523" y="93336"/>
                    <a:pt x="90064" y="108073"/>
                    <a:pt x="84606" y="120354"/>
                  </a:cubicBezTo>
                  <a:cubicBezTo>
                    <a:pt x="81877" y="127723"/>
                    <a:pt x="79147" y="135091"/>
                    <a:pt x="79147" y="142460"/>
                  </a:cubicBezTo>
                  <a:cubicBezTo>
                    <a:pt x="79147" y="149829"/>
                    <a:pt x="79147" y="149829"/>
                    <a:pt x="79147" y="149829"/>
                  </a:cubicBezTo>
                  <a:cubicBezTo>
                    <a:pt x="73689" y="142460"/>
                    <a:pt x="73689" y="142460"/>
                    <a:pt x="73689" y="142460"/>
                  </a:cubicBezTo>
                  <a:cubicBezTo>
                    <a:pt x="68230" y="130179"/>
                    <a:pt x="70960" y="120354"/>
                    <a:pt x="76418" y="108073"/>
                  </a:cubicBezTo>
                  <a:cubicBezTo>
                    <a:pt x="79147" y="98248"/>
                    <a:pt x="84606" y="88423"/>
                    <a:pt x="81877" y="78598"/>
                  </a:cubicBezTo>
                  <a:cubicBezTo>
                    <a:pt x="81877" y="78598"/>
                    <a:pt x="81877" y="78598"/>
                    <a:pt x="81877" y="78598"/>
                  </a:cubicBezTo>
                  <a:cubicBezTo>
                    <a:pt x="81877" y="85967"/>
                    <a:pt x="79147" y="93336"/>
                    <a:pt x="76418" y="103161"/>
                  </a:cubicBezTo>
                  <a:cubicBezTo>
                    <a:pt x="70960" y="115442"/>
                    <a:pt x="65501" y="130179"/>
                    <a:pt x="65501" y="144916"/>
                  </a:cubicBezTo>
                  <a:cubicBezTo>
                    <a:pt x="68230" y="147372"/>
                    <a:pt x="68230" y="147372"/>
                    <a:pt x="68230" y="147372"/>
                  </a:cubicBezTo>
                  <a:cubicBezTo>
                    <a:pt x="65501" y="147372"/>
                    <a:pt x="65501" y="147372"/>
                    <a:pt x="65501" y="147372"/>
                  </a:cubicBezTo>
                  <a:cubicBezTo>
                    <a:pt x="62772" y="149829"/>
                    <a:pt x="60043" y="149829"/>
                    <a:pt x="57314" y="149829"/>
                  </a:cubicBezTo>
                  <a:cubicBezTo>
                    <a:pt x="57314" y="149829"/>
                    <a:pt x="57314" y="149829"/>
                    <a:pt x="57314" y="149829"/>
                  </a:cubicBezTo>
                  <a:cubicBezTo>
                    <a:pt x="54584" y="149829"/>
                    <a:pt x="54584" y="149829"/>
                    <a:pt x="51855" y="152285"/>
                  </a:cubicBezTo>
                  <a:cubicBezTo>
                    <a:pt x="49126" y="169478"/>
                    <a:pt x="38209" y="181759"/>
                    <a:pt x="30021" y="194041"/>
                  </a:cubicBezTo>
                  <a:cubicBezTo>
                    <a:pt x="27292" y="201409"/>
                    <a:pt x="21833" y="206322"/>
                    <a:pt x="19104" y="211234"/>
                  </a:cubicBezTo>
                  <a:close/>
                  <a:moveTo>
                    <a:pt x="231985" y="334045"/>
                  </a:moveTo>
                  <a:cubicBezTo>
                    <a:pt x="234714" y="334045"/>
                    <a:pt x="237443" y="336501"/>
                    <a:pt x="242902" y="336501"/>
                  </a:cubicBezTo>
                  <a:cubicBezTo>
                    <a:pt x="253819" y="336501"/>
                    <a:pt x="264736" y="331589"/>
                    <a:pt x="275653" y="326676"/>
                  </a:cubicBezTo>
                  <a:cubicBezTo>
                    <a:pt x="286570" y="324220"/>
                    <a:pt x="294757" y="321764"/>
                    <a:pt x="300216" y="321764"/>
                  </a:cubicBezTo>
                  <a:cubicBezTo>
                    <a:pt x="302945" y="321764"/>
                    <a:pt x="302945" y="321764"/>
                    <a:pt x="302945" y="321764"/>
                  </a:cubicBezTo>
                  <a:cubicBezTo>
                    <a:pt x="308403" y="316851"/>
                    <a:pt x="316591" y="311939"/>
                    <a:pt x="322050" y="309483"/>
                  </a:cubicBezTo>
                  <a:cubicBezTo>
                    <a:pt x="327508" y="307026"/>
                    <a:pt x="332967" y="307026"/>
                    <a:pt x="335696" y="304570"/>
                  </a:cubicBezTo>
                  <a:cubicBezTo>
                    <a:pt x="332967" y="304570"/>
                    <a:pt x="332967" y="302114"/>
                    <a:pt x="330237" y="302114"/>
                  </a:cubicBezTo>
                  <a:cubicBezTo>
                    <a:pt x="319320" y="302114"/>
                    <a:pt x="302945" y="309483"/>
                    <a:pt x="289299" y="316851"/>
                  </a:cubicBezTo>
                  <a:cubicBezTo>
                    <a:pt x="270194" y="324220"/>
                    <a:pt x="251089" y="334045"/>
                    <a:pt x="231985" y="334045"/>
                  </a:cubicBezTo>
                  <a:close/>
                  <a:moveTo>
                    <a:pt x="174671" y="309483"/>
                  </a:moveTo>
                  <a:cubicBezTo>
                    <a:pt x="177400" y="309483"/>
                    <a:pt x="180129" y="309483"/>
                    <a:pt x="182858" y="311939"/>
                  </a:cubicBezTo>
                  <a:cubicBezTo>
                    <a:pt x="185588" y="314395"/>
                    <a:pt x="188317" y="314395"/>
                    <a:pt x="191046" y="314395"/>
                  </a:cubicBezTo>
                  <a:cubicBezTo>
                    <a:pt x="191046" y="314395"/>
                    <a:pt x="191046" y="314395"/>
                    <a:pt x="191046" y="314395"/>
                  </a:cubicBezTo>
                  <a:cubicBezTo>
                    <a:pt x="191046" y="314395"/>
                    <a:pt x="193775" y="314395"/>
                    <a:pt x="193775" y="311939"/>
                  </a:cubicBezTo>
                  <a:cubicBezTo>
                    <a:pt x="196505" y="307026"/>
                    <a:pt x="204692" y="297202"/>
                    <a:pt x="201963" y="289833"/>
                  </a:cubicBezTo>
                  <a:cubicBezTo>
                    <a:pt x="201963" y="287377"/>
                    <a:pt x="199234" y="284920"/>
                    <a:pt x="196505" y="282464"/>
                  </a:cubicBezTo>
                  <a:cubicBezTo>
                    <a:pt x="191046" y="280008"/>
                    <a:pt x="191046" y="280008"/>
                    <a:pt x="191046" y="280008"/>
                  </a:cubicBezTo>
                  <a:cubicBezTo>
                    <a:pt x="191046" y="280008"/>
                    <a:pt x="191046" y="280008"/>
                    <a:pt x="191046" y="280008"/>
                  </a:cubicBezTo>
                  <a:cubicBezTo>
                    <a:pt x="191046" y="284920"/>
                    <a:pt x="182858" y="289833"/>
                    <a:pt x="174671" y="289833"/>
                  </a:cubicBezTo>
                  <a:cubicBezTo>
                    <a:pt x="174671" y="289833"/>
                    <a:pt x="174671" y="289833"/>
                    <a:pt x="174671" y="289833"/>
                  </a:cubicBezTo>
                  <a:lnTo>
                    <a:pt x="174671" y="309483"/>
                  </a:lnTo>
                  <a:close/>
                  <a:moveTo>
                    <a:pt x="204692" y="284920"/>
                  </a:moveTo>
                  <a:cubicBezTo>
                    <a:pt x="204692" y="287377"/>
                    <a:pt x="204692" y="287377"/>
                    <a:pt x="204692" y="289833"/>
                  </a:cubicBezTo>
                  <a:cubicBezTo>
                    <a:pt x="207422" y="297202"/>
                    <a:pt x="201963" y="307026"/>
                    <a:pt x="196505" y="314395"/>
                  </a:cubicBezTo>
                  <a:cubicBezTo>
                    <a:pt x="204692" y="309483"/>
                    <a:pt x="210151" y="297202"/>
                    <a:pt x="210151" y="289833"/>
                  </a:cubicBezTo>
                  <a:cubicBezTo>
                    <a:pt x="207422" y="289833"/>
                    <a:pt x="207422" y="287377"/>
                    <a:pt x="204692" y="284920"/>
                  </a:cubicBezTo>
                  <a:close/>
                  <a:moveTo>
                    <a:pt x="191046" y="280008"/>
                  </a:moveTo>
                  <a:cubicBezTo>
                    <a:pt x="196505" y="280008"/>
                    <a:pt x="196505" y="280008"/>
                    <a:pt x="196505" y="280008"/>
                  </a:cubicBezTo>
                  <a:cubicBezTo>
                    <a:pt x="207422" y="282464"/>
                    <a:pt x="212880" y="287377"/>
                    <a:pt x="212880" y="289833"/>
                  </a:cubicBezTo>
                  <a:cubicBezTo>
                    <a:pt x="215609" y="297202"/>
                    <a:pt x="210151" y="307026"/>
                    <a:pt x="201963" y="314395"/>
                  </a:cubicBezTo>
                  <a:cubicBezTo>
                    <a:pt x="215609" y="309483"/>
                    <a:pt x="215609" y="299658"/>
                    <a:pt x="215609" y="294745"/>
                  </a:cubicBezTo>
                  <a:cubicBezTo>
                    <a:pt x="215609" y="284920"/>
                    <a:pt x="207422" y="270183"/>
                    <a:pt x="196505" y="270183"/>
                  </a:cubicBezTo>
                  <a:cubicBezTo>
                    <a:pt x="193775" y="270183"/>
                    <a:pt x="188317" y="272639"/>
                    <a:pt x="185588" y="277552"/>
                  </a:cubicBezTo>
                  <a:cubicBezTo>
                    <a:pt x="188317" y="277552"/>
                    <a:pt x="188317" y="277552"/>
                    <a:pt x="191046" y="280008"/>
                  </a:cubicBezTo>
                  <a:close/>
                  <a:moveTo>
                    <a:pt x="332967" y="299658"/>
                  </a:moveTo>
                  <a:cubicBezTo>
                    <a:pt x="335696" y="299658"/>
                    <a:pt x="338425" y="299658"/>
                    <a:pt x="341154" y="302114"/>
                  </a:cubicBezTo>
                  <a:cubicBezTo>
                    <a:pt x="343884" y="302114"/>
                    <a:pt x="343884" y="302114"/>
                    <a:pt x="343884" y="302114"/>
                  </a:cubicBezTo>
                  <a:cubicBezTo>
                    <a:pt x="341154" y="304570"/>
                    <a:pt x="341154" y="304570"/>
                    <a:pt x="341154" y="304570"/>
                  </a:cubicBezTo>
                  <a:cubicBezTo>
                    <a:pt x="341154" y="304570"/>
                    <a:pt x="338425" y="307026"/>
                    <a:pt x="335696" y="307026"/>
                  </a:cubicBezTo>
                  <a:cubicBezTo>
                    <a:pt x="346613" y="304570"/>
                    <a:pt x="357530" y="302114"/>
                    <a:pt x="371176" y="302114"/>
                  </a:cubicBezTo>
                  <a:cubicBezTo>
                    <a:pt x="379364" y="302114"/>
                    <a:pt x="384822" y="302114"/>
                    <a:pt x="390281" y="304570"/>
                  </a:cubicBezTo>
                  <a:cubicBezTo>
                    <a:pt x="382093" y="299658"/>
                    <a:pt x="371176" y="297202"/>
                    <a:pt x="357530" y="297202"/>
                  </a:cubicBezTo>
                  <a:cubicBezTo>
                    <a:pt x="349342" y="297202"/>
                    <a:pt x="341154" y="297202"/>
                    <a:pt x="332967" y="299658"/>
                  </a:cubicBezTo>
                  <a:close/>
                  <a:moveTo>
                    <a:pt x="196505" y="267727"/>
                  </a:moveTo>
                  <a:cubicBezTo>
                    <a:pt x="210151" y="267727"/>
                    <a:pt x="221068" y="282464"/>
                    <a:pt x="221068" y="294745"/>
                  </a:cubicBezTo>
                  <a:cubicBezTo>
                    <a:pt x="221068" y="297202"/>
                    <a:pt x="221068" y="299658"/>
                    <a:pt x="221068" y="302114"/>
                  </a:cubicBezTo>
                  <a:cubicBezTo>
                    <a:pt x="223797" y="297202"/>
                    <a:pt x="223797" y="289833"/>
                    <a:pt x="221068" y="280008"/>
                  </a:cubicBezTo>
                  <a:cubicBezTo>
                    <a:pt x="215609" y="270183"/>
                    <a:pt x="204692" y="265271"/>
                    <a:pt x="193775" y="267727"/>
                  </a:cubicBezTo>
                  <a:cubicBezTo>
                    <a:pt x="196505" y="267727"/>
                    <a:pt x="196505" y="267727"/>
                    <a:pt x="196505" y="267727"/>
                  </a:cubicBezTo>
                  <a:close/>
                  <a:moveTo>
                    <a:pt x="98252" y="159653"/>
                  </a:moveTo>
                  <a:cubicBezTo>
                    <a:pt x="98252" y="169478"/>
                    <a:pt x="92794" y="176847"/>
                    <a:pt x="87335" y="181759"/>
                  </a:cubicBezTo>
                  <a:cubicBezTo>
                    <a:pt x="87335" y="184216"/>
                    <a:pt x="84606" y="186672"/>
                    <a:pt x="84606" y="189128"/>
                  </a:cubicBezTo>
                  <a:cubicBezTo>
                    <a:pt x="92794" y="189128"/>
                    <a:pt x="98252" y="181759"/>
                    <a:pt x="98252" y="179303"/>
                  </a:cubicBezTo>
                  <a:cubicBezTo>
                    <a:pt x="100981" y="171935"/>
                    <a:pt x="100981" y="164566"/>
                    <a:pt x="98252" y="159653"/>
                  </a:cubicBezTo>
                  <a:close/>
                  <a:moveTo>
                    <a:pt x="76418" y="154741"/>
                  </a:moveTo>
                  <a:cubicBezTo>
                    <a:pt x="73689" y="159653"/>
                    <a:pt x="73689" y="169478"/>
                    <a:pt x="73689" y="176847"/>
                  </a:cubicBezTo>
                  <a:cubicBezTo>
                    <a:pt x="73689" y="179303"/>
                    <a:pt x="76418" y="179303"/>
                    <a:pt x="76418" y="181759"/>
                  </a:cubicBezTo>
                  <a:cubicBezTo>
                    <a:pt x="81877" y="174391"/>
                    <a:pt x="87335" y="164566"/>
                    <a:pt x="84606" y="159653"/>
                  </a:cubicBezTo>
                  <a:cubicBezTo>
                    <a:pt x="81877" y="157197"/>
                    <a:pt x="81877" y="154741"/>
                    <a:pt x="76418" y="154741"/>
                  </a:cubicBezTo>
                  <a:close/>
                  <a:moveTo>
                    <a:pt x="87335" y="88423"/>
                  </a:moveTo>
                  <a:cubicBezTo>
                    <a:pt x="84606" y="95792"/>
                    <a:pt x="81877" y="103161"/>
                    <a:pt x="79147" y="108073"/>
                  </a:cubicBezTo>
                  <a:cubicBezTo>
                    <a:pt x="76418" y="117898"/>
                    <a:pt x="73689" y="125266"/>
                    <a:pt x="76418" y="135091"/>
                  </a:cubicBezTo>
                  <a:cubicBezTo>
                    <a:pt x="76418" y="130179"/>
                    <a:pt x="79147" y="125266"/>
                    <a:pt x="79147" y="120354"/>
                  </a:cubicBezTo>
                  <a:cubicBezTo>
                    <a:pt x="84606" y="110529"/>
                    <a:pt x="87335" y="100704"/>
                    <a:pt x="87335" y="8842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4" name="Curbă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bKQAArwoAAE4sAADlDAAAAAAAACYAAAAIAAAA//////////8="/>
                </a:ext>
              </a:extLst>
            </p:cNvSpPr>
            <p:nvPr/>
          </p:nvSpPr>
          <p:spPr>
            <a:xfrm>
              <a:off x="6763385" y="1736725"/>
              <a:ext cx="438785" cy="359410"/>
            </a:xfrm>
            <a:custGeom>
              <a:avLst/>
              <a:gdLst/>
              <a:ahLst/>
              <a:cxnLst/>
              <a:rect l="0" t="0" r="438785" b="359410"/>
              <a:pathLst>
                <a:path w="438785" h="359410">
                  <a:moveTo>
                    <a:pt x="136268" y="19694"/>
                  </a:moveTo>
                  <a:cubicBezTo>
                    <a:pt x="149895" y="34464"/>
                    <a:pt x="144444" y="49234"/>
                    <a:pt x="163522" y="61543"/>
                  </a:cubicBezTo>
                  <a:cubicBezTo>
                    <a:pt x="168973" y="56619"/>
                    <a:pt x="158071" y="44311"/>
                    <a:pt x="147170" y="41849"/>
                  </a:cubicBezTo>
                  <a:cubicBezTo>
                    <a:pt x="174423" y="32002"/>
                    <a:pt x="177149" y="61543"/>
                    <a:pt x="171698" y="83698"/>
                  </a:cubicBezTo>
                  <a:cubicBezTo>
                    <a:pt x="160796" y="88622"/>
                    <a:pt x="149895" y="91083"/>
                    <a:pt x="133543" y="91083"/>
                  </a:cubicBezTo>
                  <a:cubicBezTo>
                    <a:pt x="117191" y="76313"/>
                    <a:pt x="117191" y="46773"/>
                    <a:pt x="111740" y="32002"/>
                  </a:cubicBezTo>
                  <a:cubicBezTo>
                    <a:pt x="38155" y="34464"/>
                    <a:pt x="24528" y="100930"/>
                    <a:pt x="43605" y="152626"/>
                  </a:cubicBezTo>
                  <a:cubicBezTo>
                    <a:pt x="51782" y="177243"/>
                    <a:pt x="81761" y="199399"/>
                    <a:pt x="92662" y="226478"/>
                  </a:cubicBezTo>
                  <a:cubicBezTo>
                    <a:pt x="111740" y="273250"/>
                    <a:pt x="103564" y="317561"/>
                    <a:pt x="73585" y="359410"/>
                  </a:cubicBezTo>
                  <a:cubicBezTo>
                    <a:pt x="76310" y="337255"/>
                    <a:pt x="106289" y="297867"/>
                    <a:pt x="89937" y="256018"/>
                  </a:cubicBezTo>
                  <a:cubicBezTo>
                    <a:pt x="84486" y="251095"/>
                    <a:pt x="79035" y="251095"/>
                    <a:pt x="70859" y="251095"/>
                  </a:cubicBezTo>
                  <a:cubicBezTo>
                    <a:pt x="70859" y="246171"/>
                    <a:pt x="76310" y="248633"/>
                    <a:pt x="81761" y="248633"/>
                  </a:cubicBezTo>
                  <a:cubicBezTo>
                    <a:pt x="76310" y="219092"/>
                    <a:pt x="19077" y="194475"/>
                    <a:pt x="10901" y="147703"/>
                  </a:cubicBezTo>
                  <a:cubicBezTo>
                    <a:pt x="2725" y="83698"/>
                    <a:pt x="32704" y="14770"/>
                    <a:pt x="111740" y="24617"/>
                  </a:cubicBezTo>
                  <a:cubicBezTo>
                    <a:pt x="122641" y="22155"/>
                    <a:pt x="128092" y="12309"/>
                    <a:pt x="138994" y="9847"/>
                  </a:cubicBezTo>
                  <a:cubicBezTo>
                    <a:pt x="234382" y="2462"/>
                    <a:pt x="348847" y="113239"/>
                    <a:pt x="395179" y="32002"/>
                  </a:cubicBezTo>
                  <a:cubicBezTo>
                    <a:pt x="397904" y="14770"/>
                    <a:pt x="392453" y="7385"/>
                    <a:pt x="387002" y="0"/>
                  </a:cubicBezTo>
                  <a:cubicBezTo>
                    <a:pt x="438785" y="4923"/>
                    <a:pt x="406080" y="71390"/>
                    <a:pt x="384277" y="81237"/>
                  </a:cubicBezTo>
                  <a:cubicBezTo>
                    <a:pt x="302516" y="115700"/>
                    <a:pt x="193501" y="9847"/>
                    <a:pt x="136268" y="19694"/>
                  </a:cubicBezTo>
                  <a:close/>
                  <a:moveTo>
                    <a:pt x="373376" y="76313"/>
                  </a:moveTo>
                  <a:cubicBezTo>
                    <a:pt x="387002" y="71390"/>
                    <a:pt x="411531" y="41849"/>
                    <a:pt x="403355" y="39387"/>
                  </a:cubicBezTo>
                  <a:cubicBezTo>
                    <a:pt x="354298" y="105854"/>
                    <a:pt x="253459" y="34464"/>
                    <a:pt x="190776" y="19694"/>
                  </a:cubicBezTo>
                  <a:cubicBezTo>
                    <a:pt x="237107" y="51696"/>
                    <a:pt x="286164" y="81237"/>
                    <a:pt x="373376" y="76313"/>
                  </a:cubicBezTo>
                  <a:close/>
                  <a:moveTo>
                    <a:pt x="70859" y="206784"/>
                  </a:moveTo>
                  <a:cubicBezTo>
                    <a:pt x="27253" y="174782"/>
                    <a:pt x="19077" y="66466"/>
                    <a:pt x="59958" y="39387"/>
                  </a:cubicBezTo>
                  <a:cubicBezTo>
                    <a:pt x="0" y="71390"/>
                    <a:pt x="13626" y="192014"/>
                    <a:pt x="70859" y="206784"/>
                  </a:cubicBezTo>
                  <a:close/>
                  <a:moveTo>
                    <a:pt x="155346" y="68928"/>
                  </a:moveTo>
                  <a:cubicBezTo>
                    <a:pt x="149895" y="54158"/>
                    <a:pt x="144444" y="39387"/>
                    <a:pt x="125367" y="39387"/>
                  </a:cubicBezTo>
                  <a:cubicBezTo>
                    <a:pt x="125367" y="56619"/>
                    <a:pt x="136268" y="66466"/>
                    <a:pt x="155346" y="68928"/>
                  </a:cubicBezTo>
                  <a:close/>
                  <a:moveTo>
                    <a:pt x="155346" y="76313"/>
                  </a:moveTo>
                  <a:cubicBezTo>
                    <a:pt x="138994" y="81237"/>
                    <a:pt x="133543" y="59081"/>
                    <a:pt x="125367" y="68928"/>
                  </a:cubicBezTo>
                  <a:cubicBezTo>
                    <a:pt x="128092" y="76313"/>
                    <a:pt x="152620" y="98468"/>
                    <a:pt x="155346" y="7631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3" name="Curbă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qKQAAqgoAACosAADwDAAAAAAAACYAAAAIAAAA//////////8="/>
                </a:ext>
              </a:extLst>
            </p:cNvSpPr>
            <p:nvPr/>
          </p:nvSpPr>
          <p:spPr>
            <a:xfrm>
              <a:off x="6772910" y="1733550"/>
              <a:ext cx="406400" cy="369570"/>
            </a:xfrm>
            <a:custGeom>
              <a:avLst/>
              <a:gdLst/>
              <a:ahLst/>
              <a:cxnLst/>
              <a:rect l="0" t="0" r="406400" b="369570"/>
              <a:pathLst>
                <a:path w="406400" h="369570">
                  <a:moveTo>
                    <a:pt x="406400" y="29566"/>
                  </a:moveTo>
                  <a:cubicBezTo>
                    <a:pt x="406400" y="49276"/>
                    <a:pt x="387435" y="78842"/>
                    <a:pt x="373888" y="83769"/>
                  </a:cubicBezTo>
                  <a:cubicBezTo>
                    <a:pt x="325120" y="105943"/>
                    <a:pt x="268224" y="78842"/>
                    <a:pt x="219456" y="54204"/>
                  </a:cubicBezTo>
                  <a:cubicBezTo>
                    <a:pt x="186944" y="36957"/>
                    <a:pt x="154432" y="22174"/>
                    <a:pt x="130048" y="24638"/>
                  </a:cubicBezTo>
                  <a:cubicBezTo>
                    <a:pt x="135467" y="29566"/>
                    <a:pt x="138176" y="36957"/>
                    <a:pt x="140885" y="41885"/>
                  </a:cubicBezTo>
                  <a:cubicBezTo>
                    <a:pt x="140885" y="41885"/>
                    <a:pt x="140885" y="41885"/>
                    <a:pt x="140885" y="41885"/>
                  </a:cubicBezTo>
                  <a:cubicBezTo>
                    <a:pt x="146304" y="39421"/>
                    <a:pt x="151723" y="39421"/>
                    <a:pt x="157141" y="41885"/>
                  </a:cubicBezTo>
                  <a:cubicBezTo>
                    <a:pt x="165269" y="46812"/>
                    <a:pt x="165269" y="59131"/>
                    <a:pt x="165269" y="66523"/>
                  </a:cubicBezTo>
                  <a:cubicBezTo>
                    <a:pt x="165269" y="73914"/>
                    <a:pt x="165269" y="81305"/>
                    <a:pt x="162560" y="86233"/>
                  </a:cubicBezTo>
                  <a:cubicBezTo>
                    <a:pt x="162560" y="86233"/>
                    <a:pt x="162560" y="86233"/>
                    <a:pt x="162560" y="86233"/>
                  </a:cubicBezTo>
                  <a:cubicBezTo>
                    <a:pt x="162560" y="88697"/>
                    <a:pt x="162560" y="88697"/>
                    <a:pt x="162560" y="88697"/>
                  </a:cubicBezTo>
                  <a:cubicBezTo>
                    <a:pt x="154432" y="93624"/>
                    <a:pt x="140885" y="96088"/>
                    <a:pt x="121920" y="96088"/>
                  </a:cubicBezTo>
                  <a:cubicBezTo>
                    <a:pt x="121920" y="96088"/>
                    <a:pt x="121920" y="96088"/>
                    <a:pt x="121920" y="96088"/>
                  </a:cubicBezTo>
                  <a:cubicBezTo>
                    <a:pt x="121920" y="93624"/>
                    <a:pt x="121920" y="93624"/>
                    <a:pt x="121920" y="93624"/>
                  </a:cubicBezTo>
                  <a:cubicBezTo>
                    <a:pt x="111083" y="83769"/>
                    <a:pt x="108373" y="64059"/>
                    <a:pt x="105664" y="49276"/>
                  </a:cubicBezTo>
                  <a:cubicBezTo>
                    <a:pt x="105664" y="44348"/>
                    <a:pt x="102955" y="39421"/>
                    <a:pt x="102955" y="34493"/>
                  </a:cubicBezTo>
                  <a:cubicBezTo>
                    <a:pt x="56896" y="36957"/>
                    <a:pt x="29803" y="66523"/>
                    <a:pt x="29803" y="115799"/>
                  </a:cubicBezTo>
                  <a:cubicBezTo>
                    <a:pt x="29803" y="128118"/>
                    <a:pt x="32512" y="142900"/>
                    <a:pt x="37931" y="155219"/>
                  </a:cubicBezTo>
                  <a:cubicBezTo>
                    <a:pt x="40640" y="167538"/>
                    <a:pt x="48768" y="177394"/>
                    <a:pt x="59605" y="189713"/>
                  </a:cubicBezTo>
                  <a:cubicBezTo>
                    <a:pt x="70443" y="202032"/>
                    <a:pt x="81280" y="214351"/>
                    <a:pt x="86699" y="229133"/>
                  </a:cubicBezTo>
                  <a:cubicBezTo>
                    <a:pt x="105664" y="273482"/>
                    <a:pt x="97536" y="320294"/>
                    <a:pt x="67733" y="364642"/>
                  </a:cubicBezTo>
                  <a:cubicBezTo>
                    <a:pt x="62315" y="369570"/>
                    <a:pt x="62315" y="369570"/>
                    <a:pt x="62315" y="369570"/>
                  </a:cubicBezTo>
                  <a:cubicBezTo>
                    <a:pt x="62315" y="362179"/>
                    <a:pt x="62315" y="362179"/>
                    <a:pt x="62315" y="362179"/>
                  </a:cubicBezTo>
                  <a:cubicBezTo>
                    <a:pt x="65024" y="354787"/>
                    <a:pt x="67733" y="347396"/>
                    <a:pt x="70443" y="337541"/>
                  </a:cubicBezTo>
                  <a:cubicBezTo>
                    <a:pt x="75861" y="322758"/>
                    <a:pt x="83989" y="303047"/>
                    <a:pt x="83989" y="285801"/>
                  </a:cubicBezTo>
                  <a:cubicBezTo>
                    <a:pt x="83989" y="275946"/>
                    <a:pt x="81280" y="266090"/>
                    <a:pt x="78571" y="258699"/>
                  </a:cubicBezTo>
                  <a:cubicBezTo>
                    <a:pt x="75861" y="256235"/>
                    <a:pt x="70443" y="256235"/>
                    <a:pt x="62315" y="256235"/>
                  </a:cubicBezTo>
                  <a:cubicBezTo>
                    <a:pt x="59605" y="256235"/>
                    <a:pt x="59605" y="256235"/>
                    <a:pt x="59605" y="256235"/>
                  </a:cubicBezTo>
                  <a:cubicBezTo>
                    <a:pt x="59605" y="253771"/>
                    <a:pt x="59605" y="253771"/>
                    <a:pt x="59605" y="253771"/>
                  </a:cubicBezTo>
                  <a:cubicBezTo>
                    <a:pt x="59605" y="248844"/>
                    <a:pt x="65024" y="248844"/>
                    <a:pt x="70443" y="248844"/>
                  </a:cubicBezTo>
                  <a:cubicBezTo>
                    <a:pt x="70443" y="248844"/>
                    <a:pt x="70443" y="248844"/>
                    <a:pt x="70443" y="248844"/>
                  </a:cubicBezTo>
                  <a:cubicBezTo>
                    <a:pt x="67733" y="238989"/>
                    <a:pt x="56896" y="229133"/>
                    <a:pt x="46059" y="216814"/>
                  </a:cubicBezTo>
                  <a:cubicBezTo>
                    <a:pt x="27093" y="199568"/>
                    <a:pt x="5419" y="177394"/>
                    <a:pt x="2709" y="150292"/>
                  </a:cubicBezTo>
                  <a:cubicBezTo>
                    <a:pt x="0" y="142900"/>
                    <a:pt x="0" y="135509"/>
                    <a:pt x="0" y="128118"/>
                  </a:cubicBezTo>
                  <a:cubicBezTo>
                    <a:pt x="0" y="91161"/>
                    <a:pt x="13547" y="59131"/>
                    <a:pt x="35221" y="41885"/>
                  </a:cubicBezTo>
                  <a:cubicBezTo>
                    <a:pt x="54187" y="27102"/>
                    <a:pt x="75861" y="22174"/>
                    <a:pt x="102955" y="24638"/>
                  </a:cubicBezTo>
                  <a:cubicBezTo>
                    <a:pt x="108373" y="24638"/>
                    <a:pt x="111083" y="22174"/>
                    <a:pt x="116501" y="17247"/>
                  </a:cubicBezTo>
                  <a:cubicBezTo>
                    <a:pt x="119211" y="14783"/>
                    <a:pt x="124629" y="12319"/>
                    <a:pt x="130048" y="9855"/>
                  </a:cubicBezTo>
                  <a:cubicBezTo>
                    <a:pt x="167979" y="7391"/>
                    <a:pt x="208619" y="22174"/>
                    <a:pt x="246549" y="39421"/>
                  </a:cubicBezTo>
                  <a:cubicBezTo>
                    <a:pt x="306155" y="61595"/>
                    <a:pt x="354923" y="81305"/>
                    <a:pt x="382016" y="32029"/>
                  </a:cubicBezTo>
                  <a:cubicBezTo>
                    <a:pt x="384725" y="29566"/>
                    <a:pt x="384725" y="27102"/>
                    <a:pt x="384725" y="24638"/>
                  </a:cubicBezTo>
                  <a:cubicBezTo>
                    <a:pt x="384725" y="17247"/>
                    <a:pt x="379307" y="9855"/>
                    <a:pt x="376597" y="4928"/>
                  </a:cubicBezTo>
                  <a:cubicBezTo>
                    <a:pt x="373888" y="0"/>
                    <a:pt x="373888" y="0"/>
                    <a:pt x="373888" y="0"/>
                  </a:cubicBezTo>
                  <a:cubicBezTo>
                    <a:pt x="376597" y="0"/>
                    <a:pt x="376597" y="0"/>
                    <a:pt x="376597" y="0"/>
                  </a:cubicBezTo>
                  <a:cubicBezTo>
                    <a:pt x="395563" y="2464"/>
                    <a:pt x="406400" y="12319"/>
                    <a:pt x="406400" y="29566"/>
                  </a:cubicBezTo>
                  <a:close/>
                  <a:moveTo>
                    <a:pt x="121920" y="22174"/>
                  </a:moveTo>
                  <a:cubicBezTo>
                    <a:pt x="127339" y="22174"/>
                    <a:pt x="127339" y="22174"/>
                    <a:pt x="127339" y="22174"/>
                  </a:cubicBezTo>
                  <a:cubicBezTo>
                    <a:pt x="151723" y="17247"/>
                    <a:pt x="184235" y="32029"/>
                    <a:pt x="222165" y="49276"/>
                  </a:cubicBezTo>
                  <a:cubicBezTo>
                    <a:pt x="270933" y="73914"/>
                    <a:pt x="325120" y="101016"/>
                    <a:pt x="373888" y="81305"/>
                  </a:cubicBezTo>
                  <a:cubicBezTo>
                    <a:pt x="384725" y="76378"/>
                    <a:pt x="400981" y="49276"/>
                    <a:pt x="400981" y="29566"/>
                  </a:cubicBezTo>
                  <a:cubicBezTo>
                    <a:pt x="400981" y="19710"/>
                    <a:pt x="398272" y="7391"/>
                    <a:pt x="382016" y="4928"/>
                  </a:cubicBezTo>
                  <a:cubicBezTo>
                    <a:pt x="384725" y="9855"/>
                    <a:pt x="387435" y="17247"/>
                    <a:pt x="387435" y="24638"/>
                  </a:cubicBezTo>
                  <a:cubicBezTo>
                    <a:pt x="387435" y="27102"/>
                    <a:pt x="387435" y="32029"/>
                    <a:pt x="387435" y="34493"/>
                  </a:cubicBezTo>
                  <a:cubicBezTo>
                    <a:pt x="387435" y="34493"/>
                    <a:pt x="387435" y="34493"/>
                    <a:pt x="387435" y="34493"/>
                  </a:cubicBezTo>
                  <a:cubicBezTo>
                    <a:pt x="357632" y="86233"/>
                    <a:pt x="303445" y="64059"/>
                    <a:pt x="246549" y="41885"/>
                  </a:cubicBezTo>
                  <a:cubicBezTo>
                    <a:pt x="205909" y="27102"/>
                    <a:pt x="167979" y="12319"/>
                    <a:pt x="130048" y="14783"/>
                  </a:cubicBezTo>
                  <a:cubicBezTo>
                    <a:pt x="124629" y="14783"/>
                    <a:pt x="121920" y="17247"/>
                    <a:pt x="119211" y="22174"/>
                  </a:cubicBezTo>
                  <a:cubicBezTo>
                    <a:pt x="113792" y="24638"/>
                    <a:pt x="111083" y="27102"/>
                    <a:pt x="105664" y="29566"/>
                  </a:cubicBezTo>
                  <a:cubicBezTo>
                    <a:pt x="102955" y="29566"/>
                    <a:pt x="102955" y="29566"/>
                    <a:pt x="102955" y="29566"/>
                  </a:cubicBezTo>
                  <a:cubicBezTo>
                    <a:pt x="102955" y="29566"/>
                    <a:pt x="102955" y="29566"/>
                    <a:pt x="102955" y="29566"/>
                  </a:cubicBezTo>
                  <a:cubicBezTo>
                    <a:pt x="78571" y="24638"/>
                    <a:pt x="54187" y="32029"/>
                    <a:pt x="37931" y="44348"/>
                  </a:cubicBezTo>
                  <a:cubicBezTo>
                    <a:pt x="16256" y="61595"/>
                    <a:pt x="5419" y="91161"/>
                    <a:pt x="5419" y="128118"/>
                  </a:cubicBezTo>
                  <a:cubicBezTo>
                    <a:pt x="5419" y="135509"/>
                    <a:pt x="5419" y="142900"/>
                    <a:pt x="5419" y="147828"/>
                  </a:cubicBezTo>
                  <a:cubicBezTo>
                    <a:pt x="10837" y="177394"/>
                    <a:pt x="29803" y="197104"/>
                    <a:pt x="48768" y="214351"/>
                  </a:cubicBezTo>
                  <a:cubicBezTo>
                    <a:pt x="62315" y="226670"/>
                    <a:pt x="73152" y="238989"/>
                    <a:pt x="75861" y="251308"/>
                  </a:cubicBezTo>
                  <a:cubicBezTo>
                    <a:pt x="75861" y="251308"/>
                    <a:pt x="75861" y="251308"/>
                    <a:pt x="75861" y="251308"/>
                  </a:cubicBezTo>
                  <a:cubicBezTo>
                    <a:pt x="73152" y="251308"/>
                    <a:pt x="73152" y="251308"/>
                    <a:pt x="73152" y="251308"/>
                  </a:cubicBezTo>
                  <a:cubicBezTo>
                    <a:pt x="73152" y="251308"/>
                    <a:pt x="73152" y="251308"/>
                    <a:pt x="73152" y="251308"/>
                  </a:cubicBezTo>
                  <a:cubicBezTo>
                    <a:pt x="75861" y="253771"/>
                    <a:pt x="78571" y="253771"/>
                    <a:pt x="81280" y="256235"/>
                  </a:cubicBezTo>
                  <a:cubicBezTo>
                    <a:pt x="83989" y="256235"/>
                    <a:pt x="83989" y="256235"/>
                    <a:pt x="83989" y="256235"/>
                  </a:cubicBezTo>
                  <a:cubicBezTo>
                    <a:pt x="83989" y="256235"/>
                    <a:pt x="83989" y="256235"/>
                    <a:pt x="83989" y="256235"/>
                  </a:cubicBezTo>
                  <a:cubicBezTo>
                    <a:pt x="86699" y="266090"/>
                    <a:pt x="86699" y="275946"/>
                    <a:pt x="86699" y="285801"/>
                  </a:cubicBezTo>
                  <a:cubicBezTo>
                    <a:pt x="86699" y="305511"/>
                    <a:pt x="81280" y="322758"/>
                    <a:pt x="75861" y="340004"/>
                  </a:cubicBezTo>
                  <a:cubicBezTo>
                    <a:pt x="73152" y="344932"/>
                    <a:pt x="70443" y="347396"/>
                    <a:pt x="70443" y="352323"/>
                  </a:cubicBezTo>
                  <a:cubicBezTo>
                    <a:pt x="94827" y="312903"/>
                    <a:pt x="100245" y="271018"/>
                    <a:pt x="83989" y="229133"/>
                  </a:cubicBezTo>
                  <a:cubicBezTo>
                    <a:pt x="75861" y="216814"/>
                    <a:pt x="67733" y="204495"/>
                    <a:pt x="56896" y="192176"/>
                  </a:cubicBezTo>
                  <a:cubicBezTo>
                    <a:pt x="46059" y="179857"/>
                    <a:pt x="37931" y="170002"/>
                    <a:pt x="32512" y="157683"/>
                  </a:cubicBezTo>
                  <a:cubicBezTo>
                    <a:pt x="32512" y="155219"/>
                    <a:pt x="32512" y="152756"/>
                    <a:pt x="29803" y="150292"/>
                  </a:cubicBezTo>
                  <a:cubicBezTo>
                    <a:pt x="35221" y="174930"/>
                    <a:pt x="46059" y="194640"/>
                    <a:pt x="62315" y="206959"/>
                  </a:cubicBezTo>
                  <a:cubicBezTo>
                    <a:pt x="70443" y="211887"/>
                    <a:pt x="70443" y="211887"/>
                    <a:pt x="70443" y="211887"/>
                  </a:cubicBezTo>
                  <a:cubicBezTo>
                    <a:pt x="62315" y="209423"/>
                    <a:pt x="62315" y="209423"/>
                    <a:pt x="62315" y="209423"/>
                  </a:cubicBezTo>
                  <a:cubicBezTo>
                    <a:pt x="27093" y="202032"/>
                    <a:pt x="10837" y="157683"/>
                    <a:pt x="10837" y="120726"/>
                  </a:cubicBezTo>
                  <a:cubicBezTo>
                    <a:pt x="10837" y="83769"/>
                    <a:pt x="24384" y="51740"/>
                    <a:pt x="48768" y="39421"/>
                  </a:cubicBezTo>
                  <a:cubicBezTo>
                    <a:pt x="51477" y="41885"/>
                    <a:pt x="51477" y="41885"/>
                    <a:pt x="51477" y="41885"/>
                  </a:cubicBezTo>
                  <a:cubicBezTo>
                    <a:pt x="40640" y="51740"/>
                    <a:pt x="32512" y="68986"/>
                    <a:pt x="27093" y="91161"/>
                  </a:cubicBezTo>
                  <a:cubicBezTo>
                    <a:pt x="35221" y="54204"/>
                    <a:pt x="62315" y="34493"/>
                    <a:pt x="102955" y="32029"/>
                  </a:cubicBezTo>
                  <a:cubicBezTo>
                    <a:pt x="105664" y="32029"/>
                    <a:pt x="105664" y="32029"/>
                    <a:pt x="105664" y="32029"/>
                  </a:cubicBezTo>
                  <a:cubicBezTo>
                    <a:pt x="105664" y="32029"/>
                    <a:pt x="105664" y="32029"/>
                    <a:pt x="105664" y="32029"/>
                  </a:cubicBezTo>
                  <a:cubicBezTo>
                    <a:pt x="108373" y="36957"/>
                    <a:pt x="108373" y="44348"/>
                    <a:pt x="108373" y="49276"/>
                  </a:cubicBezTo>
                  <a:cubicBezTo>
                    <a:pt x="111083" y="56667"/>
                    <a:pt x="111083" y="64059"/>
                    <a:pt x="113792" y="71450"/>
                  </a:cubicBezTo>
                  <a:cubicBezTo>
                    <a:pt x="113792" y="71450"/>
                    <a:pt x="113792" y="71450"/>
                    <a:pt x="113792" y="71450"/>
                  </a:cubicBezTo>
                  <a:cubicBezTo>
                    <a:pt x="116501" y="68986"/>
                    <a:pt x="119211" y="66523"/>
                    <a:pt x="119211" y="66523"/>
                  </a:cubicBezTo>
                  <a:cubicBezTo>
                    <a:pt x="124629" y="66523"/>
                    <a:pt x="127339" y="68986"/>
                    <a:pt x="130048" y="71450"/>
                  </a:cubicBezTo>
                  <a:cubicBezTo>
                    <a:pt x="135467" y="76378"/>
                    <a:pt x="140885" y="78842"/>
                    <a:pt x="146304" y="76378"/>
                  </a:cubicBezTo>
                  <a:cubicBezTo>
                    <a:pt x="149013" y="76378"/>
                    <a:pt x="149013" y="76378"/>
                    <a:pt x="149013" y="76378"/>
                  </a:cubicBezTo>
                  <a:cubicBezTo>
                    <a:pt x="149013" y="78842"/>
                    <a:pt x="149013" y="78842"/>
                    <a:pt x="149013" y="78842"/>
                  </a:cubicBezTo>
                  <a:cubicBezTo>
                    <a:pt x="146304" y="86233"/>
                    <a:pt x="143595" y="88697"/>
                    <a:pt x="140885" y="91161"/>
                  </a:cubicBezTo>
                  <a:cubicBezTo>
                    <a:pt x="130048" y="93624"/>
                    <a:pt x="116501" y="78842"/>
                    <a:pt x="113792" y="73914"/>
                  </a:cubicBezTo>
                  <a:cubicBezTo>
                    <a:pt x="113792" y="73914"/>
                    <a:pt x="113792" y="73914"/>
                    <a:pt x="113792" y="73914"/>
                  </a:cubicBezTo>
                  <a:cubicBezTo>
                    <a:pt x="116501" y="81305"/>
                    <a:pt x="119211" y="86233"/>
                    <a:pt x="124629" y="91161"/>
                  </a:cubicBezTo>
                  <a:cubicBezTo>
                    <a:pt x="140885" y="93624"/>
                    <a:pt x="151723" y="91161"/>
                    <a:pt x="159851" y="86233"/>
                  </a:cubicBezTo>
                  <a:cubicBezTo>
                    <a:pt x="162560" y="78842"/>
                    <a:pt x="162560" y="73914"/>
                    <a:pt x="162560" y="66523"/>
                  </a:cubicBezTo>
                  <a:cubicBezTo>
                    <a:pt x="162560" y="56667"/>
                    <a:pt x="159851" y="49276"/>
                    <a:pt x="154432" y="44348"/>
                  </a:cubicBezTo>
                  <a:cubicBezTo>
                    <a:pt x="151723" y="44348"/>
                    <a:pt x="149013" y="44348"/>
                    <a:pt x="143595" y="44348"/>
                  </a:cubicBezTo>
                  <a:cubicBezTo>
                    <a:pt x="151723" y="46812"/>
                    <a:pt x="157141" y="54204"/>
                    <a:pt x="157141" y="61595"/>
                  </a:cubicBezTo>
                  <a:cubicBezTo>
                    <a:pt x="157141" y="64059"/>
                    <a:pt x="157141" y="64059"/>
                    <a:pt x="154432" y="66523"/>
                  </a:cubicBezTo>
                  <a:cubicBezTo>
                    <a:pt x="154432" y="66523"/>
                    <a:pt x="154432" y="66523"/>
                    <a:pt x="154432" y="66523"/>
                  </a:cubicBezTo>
                  <a:cubicBezTo>
                    <a:pt x="151723" y="66523"/>
                    <a:pt x="151723" y="66523"/>
                    <a:pt x="151723" y="66523"/>
                  </a:cubicBezTo>
                  <a:cubicBezTo>
                    <a:pt x="143595" y="59131"/>
                    <a:pt x="140885" y="51740"/>
                    <a:pt x="138176" y="46812"/>
                  </a:cubicBezTo>
                  <a:cubicBezTo>
                    <a:pt x="132757" y="44348"/>
                    <a:pt x="132757" y="44348"/>
                    <a:pt x="132757" y="44348"/>
                  </a:cubicBezTo>
                  <a:cubicBezTo>
                    <a:pt x="135467" y="44348"/>
                    <a:pt x="135467" y="44348"/>
                    <a:pt x="135467" y="44348"/>
                  </a:cubicBezTo>
                  <a:cubicBezTo>
                    <a:pt x="135467" y="41885"/>
                    <a:pt x="135467" y="41885"/>
                    <a:pt x="135467" y="41885"/>
                  </a:cubicBezTo>
                  <a:cubicBezTo>
                    <a:pt x="132757" y="36957"/>
                    <a:pt x="132757" y="29566"/>
                    <a:pt x="124629" y="24638"/>
                  </a:cubicBezTo>
                  <a:lnTo>
                    <a:pt x="121920" y="22174"/>
                  </a:lnTo>
                  <a:close/>
                  <a:moveTo>
                    <a:pt x="154432" y="61595"/>
                  </a:moveTo>
                  <a:cubicBezTo>
                    <a:pt x="154432" y="59131"/>
                    <a:pt x="149013" y="51740"/>
                    <a:pt x="143595" y="46812"/>
                  </a:cubicBezTo>
                  <a:cubicBezTo>
                    <a:pt x="143595" y="51740"/>
                    <a:pt x="146304" y="56667"/>
                    <a:pt x="154432" y="61595"/>
                  </a:cubicBezTo>
                  <a:close/>
                  <a:moveTo>
                    <a:pt x="119211" y="71450"/>
                  </a:moveTo>
                  <a:cubicBezTo>
                    <a:pt x="121920" y="78842"/>
                    <a:pt x="132757" y="88697"/>
                    <a:pt x="138176" y="86233"/>
                  </a:cubicBezTo>
                  <a:cubicBezTo>
                    <a:pt x="140885" y="86233"/>
                    <a:pt x="143595" y="83769"/>
                    <a:pt x="143595" y="81305"/>
                  </a:cubicBezTo>
                  <a:cubicBezTo>
                    <a:pt x="138176" y="81305"/>
                    <a:pt x="132757" y="78842"/>
                    <a:pt x="127339" y="73914"/>
                  </a:cubicBezTo>
                  <a:cubicBezTo>
                    <a:pt x="124629" y="73914"/>
                    <a:pt x="121920" y="71450"/>
                    <a:pt x="121920" y="71450"/>
                  </a:cubicBezTo>
                  <a:cubicBezTo>
                    <a:pt x="119211" y="71450"/>
                    <a:pt x="119211" y="71450"/>
                    <a:pt x="119211" y="71450"/>
                  </a:cubicBezTo>
                  <a:close/>
                  <a:moveTo>
                    <a:pt x="13547" y="120726"/>
                  </a:moveTo>
                  <a:cubicBezTo>
                    <a:pt x="13547" y="152756"/>
                    <a:pt x="27093" y="189713"/>
                    <a:pt x="51477" y="202032"/>
                  </a:cubicBezTo>
                  <a:cubicBezTo>
                    <a:pt x="32512" y="182321"/>
                    <a:pt x="21675" y="142900"/>
                    <a:pt x="21675" y="113335"/>
                  </a:cubicBezTo>
                  <a:cubicBezTo>
                    <a:pt x="21675" y="88697"/>
                    <a:pt x="27093" y="68986"/>
                    <a:pt x="35221" y="54204"/>
                  </a:cubicBezTo>
                  <a:cubicBezTo>
                    <a:pt x="21675" y="71450"/>
                    <a:pt x="13547" y="93624"/>
                    <a:pt x="13547" y="120726"/>
                  </a:cubicBezTo>
                  <a:close/>
                  <a:moveTo>
                    <a:pt x="395563" y="44348"/>
                  </a:moveTo>
                  <a:cubicBezTo>
                    <a:pt x="395563" y="44348"/>
                    <a:pt x="395563" y="44348"/>
                    <a:pt x="395563" y="44348"/>
                  </a:cubicBezTo>
                  <a:cubicBezTo>
                    <a:pt x="395563" y="51740"/>
                    <a:pt x="376597" y="76378"/>
                    <a:pt x="363051" y="81305"/>
                  </a:cubicBezTo>
                  <a:cubicBezTo>
                    <a:pt x="363051" y="81305"/>
                    <a:pt x="363051" y="81305"/>
                    <a:pt x="363051" y="81305"/>
                  </a:cubicBezTo>
                  <a:cubicBezTo>
                    <a:pt x="279061" y="86233"/>
                    <a:pt x="230293" y="59131"/>
                    <a:pt x="178816" y="24638"/>
                  </a:cubicBezTo>
                  <a:cubicBezTo>
                    <a:pt x="170688" y="19710"/>
                    <a:pt x="170688" y="19710"/>
                    <a:pt x="170688" y="19710"/>
                  </a:cubicBezTo>
                  <a:cubicBezTo>
                    <a:pt x="181525" y="22174"/>
                    <a:pt x="181525" y="22174"/>
                    <a:pt x="181525" y="22174"/>
                  </a:cubicBezTo>
                  <a:cubicBezTo>
                    <a:pt x="197781" y="24638"/>
                    <a:pt x="216747" y="32029"/>
                    <a:pt x="238421" y="41885"/>
                  </a:cubicBezTo>
                  <a:cubicBezTo>
                    <a:pt x="292608" y="64059"/>
                    <a:pt x="354923" y="88697"/>
                    <a:pt x="390144" y="39421"/>
                  </a:cubicBezTo>
                  <a:cubicBezTo>
                    <a:pt x="392853" y="39421"/>
                    <a:pt x="392853" y="39421"/>
                    <a:pt x="392853" y="39421"/>
                  </a:cubicBezTo>
                  <a:cubicBezTo>
                    <a:pt x="392853" y="39421"/>
                    <a:pt x="392853" y="39421"/>
                    <a:pt x="392853" y="39421"/>
                  </a:cubicBezTo>
                  <a:cubicBezTo>
                    <a:pt x="395563" y="39421"/>
                    <a:pt x="395563" y="39421"/>
                    <a:pt x="395563" y="44348"/>
                  </a:cubicBezTo>
                  <a:close/>
                  <a:moveTo>
                    <a:pt x="360341" y="76378"/>
                  </a:moveTo>
                  <a:cubicBezTo>
                    <a:pt x="373888" y="71450"/>
                    <a:pt x="390144" y="51740"/>
                    <a:pt x="392853" y="44348"/>
                  </a:cubicBezTo>
                  <a:cubicBezTo>
                    <a:pt x="354923" y="91161"/>
                    <a:pt x="292608" y="66523"/>
                    <a:pt x="235712" y="44348"/>
                  </a:cubicBezTo>
                  <a:cubicBezTo>
                    <a:pt x="219456" y="36957"/>
                    <a:pt x="205909" y="32029"/>
                    <a:pt x="192363" y="27102"/>
                  </a:cubicBezTo>
                  <a:cubicBezTo>
                    <a:pt x="238421" y="56667"/>
                    <a:pt x="284480" y="81305"/>
                    <a:pt x="360341" y="76378"/>
                  </a:cubicBezTo>
                  <a:close/>
                  <a:moveTo>
                    <a:pt x="149013" y="73914"/>
                  </a:moveTo>
                  <a:cubicBezTo>
                    <a:pt x="146304" y="73914"/>
                    <a:pt x="146304" y="73914"/>
                    <a:pt x="146304" y="73914"/>
                  </a:cubicBezTo>
                  <a:cubicBezTo>
                    <a:pt x="127339" y="71450"/>
                    <a:pt x="113792" y="61595"/>
                    <a:pt x="113792" y="41885"/>
                  </a:cubicBezTo>
                  <a:cubicBezTo>
                    <a:pt x="113792" y="39421"/>
                    <a:pt x="113792" y="39421"/>
                    <a:pt x="113792" y="39421"/>
                  </a:cubicBezTo>
                  <a:cubicBezTo>
                    <a:pt x="116501" y="39421"/>
                    <a:pt x="116501" y="39421"/>
                    <a:pt x="116501" y="39421"/>
                  </a:cubicBezTo>
                  <a:cubicBezTo>
                    <a:pt x="135467" y="41885"/>
                    <a:pt x="143595" y="56667"/>
                    <a:pt x="149013" y="71450"/>
                  </a:cubicBezTo>
                  <a:lnTo>
                    <a:pt x="149013" y="73914"/>
                  </a:lnTo>
                  <a:close/>
                  <a:moveTo>
                    <a:pt x="116501" y="41885"/>
                  </a:moveTo>
                  <a:cubicBezTo>
                    <a:pt x="119211" y="59131"/>
                    <a:pt x="127339" y="66523"/>
                    <a:pt x="143595" y="68986"/>
                  </a:cubicBezTo>
                  <a:cubicBezTo>
                    <a:pt x="138176" y="56667"/>
                    <a:pt x="132757" y="46812"/>
                    <a:pt x="116501" y="4188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2" name="Curbă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cQQAA4QoAAFlEAAAWDQAAAAAAACYAAAAIAAAA//////////8="/>
                </a:ext>
              </a:extLst>
            </p:cNvSpPr>
            <p:nvPr/>
          </p:nvSpPr>
          <p:spPr>
            <a:xfrm>
              <a:off x="10706100" y="1768475"/>
              <a:ext cx="404495" cy="358775"/>
            </a:xfrm>
            <a:custGeom>
              <a:avLst/>
              <a:gdLst/>
              <a:ahLst/>
              <a:cxnLst/>
              <a:rect l="0" t="0" r="404495" b="358775"/>
              <a:pathLst>
                <a:path w="404495" h="358775">
                  <a:moveTo>
                    <a:pt x="165598" y="41775"/>
                  </a:moveTo>
                  <a:cubicBezTo>
                    <a:pt x="173742" y="41775"/>
                    <a:pt x="181887" y="22116"/>
                    <a:pt x="190031" y="31945"/>
                  </a:cubicBezTo>
                  <a:cubicBezTo>
                    <a:pt x="184601" y="36860"/>
                    <a:pt x="176457" y="41775"/>
                    <a:pt x="181887" y="54061"/>
                  </a:cubicBezTo>
                  <a:cubicBezTo>
                    <a:pt x="211749" y="54061"/>
                    <a:pt x="195460" y="27030"/>
                    <a:pt x="192745" y="19658"/>
                  </a:cubicBezTo>
                  <a:cubicBezTo>
                    <a:pt x="203604" y="9829"/>
                    <a:pt x="219893" y="36860"/>
                    <a:pt x="209034" y="49147"/>
                  </a:cubicBezTo>
                  <a:cubicBezTo>
                    <a:pt x="279617" y="0"/>
                    <a:pt x="390921" y="17201"/>
                    <a:pt x="396350" y="95837"/>
                  </a:cubicBezTo>
                  <a:cubicBezTo>
                    <a:pt x="401780" y="154813"/>
                    <a:pt x="333911" y="194131"/>
                    <a:pt x="339341" y="253108"/>
                  </a:cubicBezTo>
                  <a:cubicBezTo>
                    <a:pt x="352915" y="258023"/>
                    <a:pt x="374632" y="230992"/>
                    <a:pt x="396350" y="243278"/>
                  </a:cubicBezTo>
                  <a:cubicBezTo>
                    <a:pt x="404495" y="255565"/>
                    <a:pt x="399065" y="280139"/>
                    <a:pt x="401780" y="294883"/>
                  </a:cubicBezTo>
                  <a:cubicBezTo>
                    <a:pt x="385491" y="307170"/>
                    <a:pt x="366488" y="299798"/>
                    <a:pt x="350200" y="292426"/>
                  </a:cubicBezTo>
                  <a:cubicBezTo>
                    <a:pt x="350200" y="321914"/>
                    <a:pt x="350200" y="351402"/>
                    <a:pt x="382777" y="351402"/>
                  </a:cubicBezTo>
                  <a:cubicBezTo>
                    <a:pt x="325767" y="358775"/>
                    <a:pt x="339341" y="307170"/>
                    <a:pt x="336626" y="265395"/>
                  </a:cubicBezTo>
                  <a:cubicBezTo>
                    <a:pt x="333911" y="233449"/>
                    <a:pt x="320338" y="216247"/>
                    <a:pt x="328482" y="186759"/>
                  </a:cubicBezTo>
                  <a:cubicBezTo>
                    <a:pt x="339341" y="140069"/>
                    <a:pt x="404495" y="98294"/>
                    <a:pt x="358344" y="44232"/>
                  </a:cubicBezTo>
                  <a:cubicBezTo>
                    <a:pt x="274187" y="12286"/>
                    <a:pt x="206319" y="81092"/>
                    <a:pt x="124877" y="76178"/>
                  </a:cubicBezTo>
                  <a:cubicBezTo>
                    <a:pt x="84156" y="73720"/>
                    <a:pt x="43435" y="39317"/>
                    <a:pt x="0" y="66348"/>
                  </a:cubicBezTo>
                  <a:cubicBezTo>
                    <a:pt x="38006" y="29488"/>
                    <a:pt x="100445" y="56519"/>
                    <a:pt x="162883" y="58976"/>
                  </a:cubicBezTo>
                  <a:cubicBezTo>
                    <a:pt x="168313" y="54061"/>
                    <a:pt x="157454" y="36860"/>
                    <a:pt x="157454" y="27030"/>
                  </a:cubicBezTo>
                  <a:cubicBezTo>
                    <a:pt x="165598" y="24573"/>
                    <a:pt x="173742" y="9829"/>
                    <a:pt x="184601" y="19658"/>
                  </a:cubicBezTo>
                  <a:cubicBezTo>
                    <a:pt x="181887" y="22116"/>
                    <a:pt x="160169" y="22116"/>
                    <a:pt x="165598" y="41775"/>
                  </a:cubicBezTo>
                  <a:close/>
                  <a:moveTo>
                    <a:pt x="157454" y="66348"/>
                  </a:moveTo>
                  <a:cubicBezTo>
                    <a:pt x="133021" y="61434"/>
                    <a:pt x="111303" y="54061"/>
                    <a:pt x="84156" y="61434"/>
                  </a:cubicBezTo>
                  <a:cubicBezTo>
                    <a:pt x="111303" y="63891"/>
                    <a:pt x="133021" y="78635"/>
                    <a:pt x="157454" y="66348"/>
                  </a:cubicBezTo>
                  <a:close/>
                  <a:moveTo>
                    <a:pt x="274187" y="27030"/>
                  </a:moveTo>
                  <a:cubicBezTo>
                    <a:pt x="266043" y="34403"/>
                    <a:pt x="230752" y="36860"/>
                    <a:pt x="238896" y="49147"/>
                  </a:cubicBezTo>
                  <a:cubicBezTo>
                    <a:pt x="244325" y="36860"/>
                    <a:pt x="282332" y="39317"/>
                    <a:pt x="274187" y="27030"/>
                  </a:cubicBezTo>
                  <a:close/>
                  <a:moveTo>
                    <a:pt x="385491" y="78635"/>
                  </a:moveTo>
                  <a:cubicBezTo>
                    <a:pt x="380062" y="71263"/>
                    <a:pt x="374632" y="73720"/>
                    <a:pt x="382777" y="83550"/>
                  </a:cubicBezTo>
                  <a:cubicBezTo>
                    <a:pt x="377347" y="144984"/>
                    <a:pt x="328482" y="164643"/>
                    <a:pt x="331197" y="233449"/>
                  </a:cubicBezTo>
                  <a:cubicBezTo>
                    <a:pt x="344770" y="179387"/>
                    <a:pt x="396350" y="144984"/>
                    <a:pt x="385491" y="78635"/>
                  </a:cubicBezTo>
                  <a:close/>
                  <a:moveTo>
                    <a:pt x="393636" y="292426"/>
                  </a:moveTo>
                  <a:cubicBezTo>
                    <a:pt x="393636" y="277682"/>
                    <a:pt x="393636" y="267852"/>
                    <a:pt x="385491" y="260480"/>
                  </a:cubicBezTo>
                  <a:cubicBezTo>
                    <a:pt x="377347" y="260480"/>
                    <a:pt x="366488" y="260480"/>
                    <a:pt x="358344" y="260480"/>
                  </a:cubicBezTo>
                  <a:cubicBezTo>
                    <a:pt x="342056" y="277682"/>
                    <a:pt x="363774" y="297340"/>
                    <a:pt x="393636" y="292426"/>
                  </a:cubicBezTo>
                  <a:close/>
                  <a:moveTo>
                    <a:pt x="396350" y="253108"/>
                  </a:moveTo>
                  <a:cubicBezTo>
                    <a:pt x="385491" y="245736"/>
                    <a:pt x="371918" y="245736"/>
                    <a:pt x="363774" y="253108"/>
                  </a:cubicBezTo>
                  <a:cubicBezTo>
                    <a:pt x="377347" y="248193"/>
                    <a:pt x="390921" y="262937"/>
                    <a:pt x="396350" y="25310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1" name="Curbă1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cQQAA+QoAAFlEAAAODQAAAAAAACYAAAAIAAAA//////////8="/>
                </a:ext>
              </a:extLst>
            </p:cNvSpPr>
            <p:nvPr/>
          </p:nvSpPr>
          <p:spPr>
            <a:xfrm>
              <a:off x="10706100" y="1783715"/>
              <a:ext cx="404495" cy="338455"/>
            </a:xfrm>
            <a:custGeom>
              <a:avLst/>
              <a:gdLst/>
              <a:ahLst/>
              <a:cxnLst/>
              <a:rect l="0" t="0" r="404495" b="338455"/>
              <a:pathLst>
                <a:path w="404495" h="338455">
                  <a:moveTo>
                    <a:pt x="176457" y="0"/>
                  </a:moveTo>
                  <a:cubicBezTo>
                    <a:pt x="179172" y="0"/>
                    <a:pt x="184601" y="2452"/>
                    <a:pt x="187316" y="4905"/>
                  </a:cubicBezTo>
                  <a:cubicBezTo>
                    <a:pt x="187316" y="4905"/>
                    <a:pt x="187316" y="4905"/>
                    <a:pt x="187316" y="4905"/>
                  </a:cubicBezTo>
                  <a:cubicBezTo>
                    <a:pt x="187316" y="7357"/>
                    <a:pt x="187316" y="7357"/>
                    <a:pt x="187316" y="7357"/>
                  </a:cubicBezTo>
                  <a:cubicBezTo>
                    <a:pt x="184601" y="7357"/>
                    <a:pt x="184601" y="7357"/>
                    <a:pt x="181887" y="9810"/>
                  </a:cubicBezTo>
                  <a:cubicBezTo>
                    <a:pt x="176457" y="9810"/>
                    <a:pt x="171028" y="9810"/>
                    <a:pt x="168313" y="14715"/>
                  </a:cubicBezTo>
                  <a:cubicBezTo>
                    <a:pt x="168313" y="17168"/>
                    <a:pt x="165598" y="19620"/>
                    <a:pt x="168313" y="24525"/>
                  </a:cubicBezTo>
                  <a:cubicBezTo>
                    <a:pt x="171028" y="22073"/>
                    <a:pt x="171028" y="19620"/>
                    <a:pt x="173742" y="17168"/>
                  </a:cubicBezTo>
                  <a:cubicBezTo>
                    <a:pt x="179172" y="14715"/>
                    <a:pt x="181887" y="12262"/>
                    <a:pt x="184601" y="12262"/>
                  </a:cubicBezTo>
                  <a:cubicBezTo>
                    <a:pt x="187316" y="12262"/>
                    <a:pt x="190031" y="12262"/>
                    <a:pt x="190031" y="14715"/>
                  </a:cubicBezTo>
                  <a:cubicBezTo>
                    <a:pt x="192745" y="14715"/>
                    <a:pt x="192745" y="14715"/>
                    <a:pt x="192745" y="14715"/>
                  </a:cubicBezTo>
                  <a:cubicBezTo>
                    <a:pt x="190031" y="17168"/>
                    <a:pt x="190031" y="17168"/>
                    <a:pt x="190031" y="17168"/>
                  </a:cubicBezTo>
                  <a:cubicBezTo>
                    <a:pt x="190031" y="19620"/>
                    <a:pt x="187316" y="19620"/>
                    <a:pt x="187316" y="22073"/>
                  </a:cubicBezTo>
                  <a:cubicBezTo>
                    <a:pt x="184601" y="26978"/>
                    <a:pt x="181887" y="29430"/>
                    <a:pt x="181887" y="39241"/>
                  </a:cubicBezTo>
                  <a:cubicBezTo>
                    <a:pt x="190031" y="39241"/>
                    <a:pt x="192745" y="36788"/>
                    <a:pt x="195460" y="34336"/>
                  </a:cubicBezTo>
                  <a:cubicBezTo>
                    <a:pt x="200890" y="26978"/>
                    <a:pt x="192745" y="12262"/>
                    <a:pt x="190031" y="7357"/>
                  </a:cubicBezTo>
                  <a:cubicBezTo>
                    <a:pt x="190031" y="4905"/>
                    <a:pt x="190031" y="4905"/>
                    <a:pt x="190031" y="4905"/>
                  </a:cubicBezTo>
                  <a:cubicBezTo>
                    <a:pt x="192745" y="4905"/>
                    <a:pt x="192745" y="4905"/>
                    <a:pt x="192745" y="4905"/>
                  </a:cubicBezTo>
                  <a:cubicBezTo>
                    <a:pt x="192745" y="2452"/>
                    <a:pt x="195460" y="2452"/>
                    <a:pt x="198175" y="2452"/>
                  </a:cubicBezTo>
                  <a:cubicBezTo>
                    <a:pt x="198175" y="2452"/>
                    <a:pt x="198175" y="2452"/>
                    <a:pt x="198175" y="2452"/>
                  </a:cubicBezTo>
                  <a:cubicBezTo>
                    <a:pt x="203604" y="2452"/>
                    <a:pt x="209034" y="7357"/>
                    <a:pt x="211749" y="12262"/>
                  </a:cubicBezTo>
                  <a:cubicBezTo>
                    <a:pt x="214463" y="17168"/>
                    <a:pt x="214463" y="22073"/>
                    <a:pt x="214463" y="26978"/>
                  </a:cubicBezTo>
                  <a:cubicBezTo>
                    <a:pt x="238896" y="12262"/>
                    <a:pt x="268758" y="4905"/>
                    <a:pt x="298620" y="4905"/>
                  </a:cubicBezTo>
                  <a:cubicBezTo>
                    <a:pt x="355629" y="4905"/>
                    <a:pt x="393636" y="34336"/>
                    <a:pt x="399065" y="80934"/>
                  </a:cubicBezTo>
                  <a:cubicBezTo>
                    <a:pt x="401780" y="110365"/>
                    <a:pt x="385491" y="134891"/>
                    <a:pt x="371918" y="159417"/>
                  </a:cubicBezTo>
                  <a:cubicBezTo>
                    <a:pt x="355629" y="183942"/>
                    <a:pt x="339341" y="208468"/>
                    <a:pt x="342056" y="237899"/>
                  </a:cubicBezTo>
                  <a:cubicBezTo>
                    <a:pt x="344770" y="237899"/>
                    <a:pt x="352915" y="235446"/>
                    <a:pt x="358344" y="232994"/>
                  </a:cubicBezTo>
                  <a:cubicBezTo>
                    <a:pt x="366488" y="228089"/>
                    <a:pt x="374632" y="223184"/>
                    <a:pt x="385491" y="223184"/>
                  </a:cubicBezTo>
                  <a:cubicBezTo>
                    <a:pt x="390921" y="223184"/>
                    <a:pt x="393636" y="225636"/>
                    <a:pt x="399065" y="228089"/>
                  </a:cubicBezTo>
                  <a:cubicBezTo>
                    <a:pt x="399065" y="228089"/>
                    <a:pt x="399065" y="228089"/>
                    <a:pt x="399065" y="228089"/>
                  </a:cubicBezTo>
                  <a:cubicBezTo>
                    <a:pt x="404495" y="235446"/>
                    <a:pt x="404495" y="247709"/>
                    <a:pt x="404495" y="259972"/>
                  </a:cubicBezTo>
                  <a:cubicBezTo>
                    <a:pt x="401780" y="267330"/>
                    <a:pt x="401780" y="274688"/>
                    <a:pt x="404495" y="279593"/>
                  </a:cubicBezTo>
                  <a:cubicBezTo>
                    <a:pt x="404495" y="282045"/>
                    <a:pt x="404495" y="282045"/>
                    <a:pt x="404495" y="282045"/>
                  </a:cubicBezTo>
                  <a:cubicBezTo>
                    <a:pt x="401780" y="282045"/>
                    <a:pt x="401780" y="282045"/>
                    <a:pt x="401780" y="282045"/>
                  </a:cubicBezTo>
                  <a:cubicBezTo>
                    <a:pt x="396350" y="286950"/>
                    <a:pt x="388206" y="289403"/>
                    <a:pt x="382777" y="289403"/>
                  </a:cubicBezTo>
                  <a:cubicBezTo>
                    <a:pt x="371918" y="289403"/>
                    <a:pt x="363774" y="284498"/>
                    <a:pt x="352915" y="279593"/>
                  </a:cubicBezTo>
                  <a:cubicBezTo>
                    <a:pt x="352915" y="282045"/>
                    <a:pt x="352915" y="282045"/>
                    <a:pt x="352915" y="282045"/>
                  </a:cubicBezTo>
                  <a:cubicBezTo>
                    <a:pt x="352915" y="309024"/>
                    <a:pt x="352915" y="333549"/>
                    <a:pt x="382777" y="333549"/>
                  </a:cubicBezTo>
                  <a:cubicBezTo>
                    <a:pt x="382777" y="338455"/>
                    <a:pt x="382777" y="338455"/>
                    <a:pt x="382777" y="338455"/>
                  </a:cubicBezTo>
                  <a:cubicBezTo>
                    <a:pt x="377347" y="338455"/>
                    <a:pt x="374632" y="338455"/>
                    <a:pt x="371918" y="338455"/>
                  </a:cubicBezTo>
                  <a:cubicBezTo>
                    <a:pt x="333911" y="338455"/>
                    <a:pt x="333911" y="306571"/>
                    <a:pt x="333911" y="274688"/>
                  </a:cubicBezTo>
                  <a:cubicBezTo>
                    <a:pt x="333911" y="264877"/>
                    <a:pt x="333911" y="257520"/>
                    <a:pt x="333911" y="250162"/>
                  </a:cubicBezTo>
                  <a:cubicBezTo>
                    <a:pt x="333911" y="242804"/>
                    <a:pt x="331197" y="235446"/>
                    <a:pt x="331197" y="230541"/>
                  </a:cubicBezTo>
                  <a:cubicBezTo>
                    <a:pt x="331197" y="230541"/>
                    <a:pt x="331197" y="230541"/>
                    <a:pt x="331197" y="230541"/>
                  </a:cubicBezTo>
                  <a:cubicBezTo>
                    <a:pt x="331197" y="228089"/>
                    <a:pt x="331197" y="228089"/>
                    <a:pt x="331197" y="228089"/>
                  </a:cubicBezTo>
                  <a:cubicBezTo>
                    <a:pt x="328482" y="225636"/>
                    <a:pt x="328482" y="223184"/>
                    <a:pt x="328482" y="220731"/>
                  </a:cubicBezTo>
                  <a:cubicBezTo>
                    <a:pt x="325767" y="206016"/>
                    <a:pt x="320338" y="191300"/>
                    <a:pt x="325767" y="171680"/>
                  </a:cubicBezTo>
                  <a:cubicBezTo>
                    <a:pt x="331197" y="156964"/>
                    <a:pt x="339341" y="139796"/>
                    <a:pt x="350200" y="125081"/>
                  </a:cubicBezTo>
                  <a:cubicBezTo>
                    <a:pt x="369203" y="95650"/>
                    <a:pt x="388206" y="66219"/>
                    <a:pt x="358344" y="31883"/>
                  </a:cubicBezTo>
                  <a:cubicBezTo>
                    <a:pt x="342056" y="26978"/>
                    <a:pt x="328482" y="24525"/>
                    <a:pt x="312194" y="24525"/>
                  </a:cubicBezTo>
                  <a:cubicBezTo>
                    <a:pt x="282332" y="24525"/>
                    <a:pt x="252470" y="34336"/>
                    <a:pt x="225322" y="44146"/>
                  </a:cubicBezTo>
                  <a:cubicBezTo>
                    <a:pt x="195460" y="53956"/>
                    <a:pt x="165598" y="63766"/>
                    <a:pt x="133021" y="63766"/>
                  </a:cubicBezTo>
                  <a:cubicBezTo>
                    <a:pt x="130307" y="63766"/>
                    <a:pt x="127592" y="63766"/>
                    <a:pt x="122162" y="63766"/>
                  </a:cubicBezTo>
                  <a:cubicBezTo>
                    <a:pt x="108589" y="61314"/>
                    <a:pt x="95015" y="56409"/>
                    <a:pt x="81441" y="53956"/>
                  </a:cubicBezTo>
                  <a:cubicBezTo>
                    <a:pt x="67868" y="46598"/>
                    <a:pt x="51579" y="41693"/>
                    <a:pt x="35291" y="41693"/>
                  </a:cubicBezTo>
                  <a:cubicBezTo>
                    <a:pt x="24432" y="41693"/>
                    <a:pt x="10858" y="46598"/>
                    <a:pt x="2714" y="51504"/>
                  </a:cubicBezTo>
                  <a:cubicBezTo>
                    <a:pt x="0" y="49051"/>
                    <a:pt x="0" y="49051"/>
                    <a:pt x="0" y="49051"/>
                  </a:cubicBezTo>
                  <a:cubicBezTo>
                    <a:pt x="13573" y="36788"/>
                    <a:pt x="29862" y="31883"/>
                    <a:pt x="54294" y="31883"/>
                  </a:cubicBezTo>
                  <a:cubicBezTo>
                    <a:pt x="54294" y="31883"/>
                    <a:pt x="54294" y="31883"/>
                    <a:pt x="54294" y="31883"/>
                  </a:cubicBezTo>
                  <a:cubicBezTo>
                    <a:pt x="70583" y="31883"/>
                    <a:pt x="89586" y="34336"/>
                    <a:pt x="105874" y="36788"/>
                  </a:cubicBezTo>
                  <a:cubicBezTo>
                    <a:pt x="124877" y="39241"/>
                    <a:pt x="143880" y="41693"/>
                    <a:pt x="160169" y="41693"/>
                  </a:cubicBezTo>
                  <a:cubicBezTo>
                    <a:pt x="165598" y="39241"/>
                    <a:pt x="162883" y="31883"/>
                    <a:pt x="160169" y="24525"/>
                  </a:cubicBezTo>
                  <a:cubicBezTo>
                    <a:pt x="157454" y="19620"/>
                    <a:pt x="157454" y="17168"/>
                    <a:pt x="157454" y="12262"/>
                  </a:cubicBezTo>
                  <a:cubicBezTo>
                    <a:pt x="157454" y="12262"/>
                    <a:pt x="157454" y="12262"/>
                    <a:pt x="157454" y="12262"/>
                  </a:cubicBezTo>
                  <a:cubicBezTo>
                    <a:pt x="157454" y="9810"/>
                    <a:pt x="157454" y="9810"/>
                    <a:pt x="157454" y="9810"/>
                  </a:cubicBezTo>
                  <a:cubicBezTo>
                    <a:pt x="160169" y="9810"/>
                    <a:pt x="160169" y="7357"/>
                    <a:pt x="162883" y="7357"/>
                  </a:cubicBezTo>
                  <a:cubicBezTo>
                    <a:pt x="168313" y="2452"/>
                    <a:pt x="171028" y="0"/>
                    <a:pt x="176457" y="0"/>
                  </a:cubicBezTo>
                  <a:close/>
                  <a:moveTo>
                    <a:pt x="181887" y="4905"/>
                  </a:moveTo>
                  <a:cubicBezTo>
                    <a:pt x="176457" y="2452"/>
                    <a:pt x="171028" y="4905"/>
                    <a:pt x="165598" y="9810"/>
                  </a:cubicBezTo>
                  <a:cubicBezTo>
                    <a:pt x="162883" y="9810"/>
                    <a:pt x="162883" y="12262"/>
                    <a:pt x="160169" y="12262"/>
                  </a:cubicBezTo>
                  <a:cubicBezTo>
                    <a:pt x="160169" y="17168"/>
                    <a:pt x="162883" y="19620"/>
                    <a:pt x="162883" y="24525"/>
                  </a:cubicBezTo>
                  <a:cubicBezTo>
                    <a:pt x="162883" y="24525"/>
                    <a:pt x="162883" y="24525"/>
                    <a:pt x="162883" y="24525"/>
                  </a:cubicBezTo>
                  <a:cubicBezTo>
                    <a:pt x="162883" y="19620"/>
                    <a:pt x="162883" y="17168"/>
                    <a:pt x="165598" y="12262"/>
                  </a:cubicBezTo>
                  <a:cubicBezTo>
                    <a:pt x="168313" y="7357"/>
                    <a:pt x="176457" y="7357"/>
                    <a:pt x="179172" y="4905"/>
                  </a:cubicBezTo>
                  <a:cubicBezTo>
                    <a:pt x="179172" y="4905"/>
                    <a:pt x="181887" y="4905"/>
                    <a:pt x="181887" y="4905"/>
                  </a:cubicBezTo>
                  <a:close/>
                  <a:moveTo>
                    <a:pt x="209034" y="34336"/>
                  </a:moveTo>
                  <a:cubicBezTo>
                    <a:pt x="206319" y="31883"/>
                    <a:pt x="206319" y="31883"/>
                    <a:pt x="206319" y="31883"/>
                  </a:cubicBezTo>
                  <a:cubicBezTo>
                    <a:pt x="211749" y="26978"/>
                    <a:pt x="211749" y="19620"/>
                    <a:pt x="209034" y="14715"/>
                  </a:cubicBezTo>
                  <a:cubicBezTo>
                    <a:pt x="203604" y="7357"/>
                    <a:pt x="198175" y="2452"/>
                    <a:pt x="195460" y="4905"/>
                  </a:cubicBezTo>
                  <a:cubicBezTo>
                    <a:pt x="198175" y="12262"/>
                    <a:pt x="206319" y="26978"/>
                    <a:pt x="198175" y="36788"/>
                  </a:cubicBezTo>
                  <a:cubicBezTo>
                    <a:pt x="195460" y="39241"/>
                    <a:pt x="190031" y="41693"/>
                    <a:pt x="181887" y="41693"/>
                  </a:cubicBezTo>
                  <a:cubicBezTo>
                    <a:pt x="179172" y="41693"/>
                    <a:pt x="179172" y="41693"/>
                    <a:pt x="179172" y="41693"/>
                  </a:cubicBezTo>
                  <a:cubicBezTo>
                    <a:pt x="179172" y="41693"/>
                    <a:pt x="179172" y="41693"/>
                    <a:pt x="179172" y="41693"/>
                  </a:cubicBezTo>
                  <a:cubicBezTo>
                    <a:pt x="176457" y="29430"/>
                    <a:pt x="179172" y="24525"/>
                    <a:pt x="184601" y="19620"/>
                  </a:cubicBezTo>
                  <a:cubicBezTo>
                    <a:pt x="184601" y="19620"/>
                    <a:pt x="184601" y="17168"/>
                    <a:pt x="187316" y="17168"/>
                  </a:cubicBezTo>
                  <a:cubicBezTo>
                    <a:pt x="187316" y="14715"/>
                    <a:pt x="184601" y="14715"/>
                    <a:pt x="184601" y="14715"/>
                  </a:cubicBezTo>
                  <a:cubicBezTo>
                    <a:pt x="181887" y="14715"/>
                    <a:pt x="179172" y="17168"/>
                    <a:pt x="176457" y="19620"/>
                  </a:cubicBezTo>
                  <a:cubicBezTo>
                    <a:pt x="173742" y="24525"/>
                    <a:pt x="171028" y="26978"/>
                    <a:pt x="165598" y="29430"/>
                  </a:cubicBezTo>
                  <a:cubicBezTo>
                    <a:pt x="165598" y="29430"/>
                    <a:pt x="165598" y="29430"/>
                    <a:pt x="165598" y="29430"/>
                  </a:cubicBezTo>
                  <a:cubicBezTo>
                    <a:pt x="165598" y="34336"/>
                    <a:pt x="168313" y="41693"/>
                    <a:pt x="162883" y="44146"/>
                  </a:cubicBezTo>
                  <a:cubicBezTo>
                    <a:pt x="162883" y="46598"/>
                    <a:pt x="162883" y="46598"/>
                    <a:pt x="162883" y="46598"/>
                  </a:cubicBezTo>
                  <a:cubicBezTo>
                    <a:pt x="162883" y="46598"/>
                    <a:pt x="162883" y="46598"/>
                    <a:pt x="162883" y="46598"/>
                  </a:cubicBezTo>
                  <a:cubicBezTo>
                    <a:pt x="143880" y="44146"/>
                    <a:pt x="124877" y="41693"/>
                    <a:pt x="105874" y="39241"/>
                  </a:cubicBezTo>
                  <a:cubicBezTo>
                    <a:pt x="86871" y="36788"/>
                    <a:pt x="70583" y="34336"/>
                    <a:pt x="54294" y="34336"/>
                  </a:cubicBezTo>
                  <a:cubicBezTo>
                    <a:pt x="54294" y="34336"/>
                    <a:pt x="54294" y="34336"/>
                    <a:pt x="54294" y="34336"/>
                  </a:cubicBezTo>
                  <a:cubicBezTo>
                    <a:pt x="40720" y="34336"/>
                    <a:pt x="29862" y="36788"/>
                    <a:pt x="19003" y="41693"/>
                  </a:cubicBezTo>
                  <a:cubicBezTo>
                    <a:pt x="24432" y="39241"/>
                    <a:pt x="29862" y="39241"/>
                    <a:pt x="35291" y="39241"/>
                  </a:cubicBezTo>
                  <a:cubicBezTo>
                    <a:pt x="48865" y="39241"/>
                    <a:pt x="65153" y="44146"/>
                    <a:pt x="78727" y="46598"/>
                  </a:cubicBezTo>
                  <a:cubicBezTo>
                    <a:pt x="84156" y="46598"/>
                    <a:pt x="84156" y="46598"/>
                    <a:pt x="84156" y="46598"/>
                  </a:cubicBezTo>
                  <a:cubicBezTo>
                    <a:pt x="92300" y="44146"/>
                    <a:pt x="100445" y="41693"/>
                    <a:pt x="108589" y="41693"/>
                  </a:cubicBezTo>
                  <a:cubicBezTo>
                    <a:pt x="108589" y="41693"/>
                    <a:pt x="108589" y="41693"/>
                    <a:pt x="108589" y="41693"/>
                  </a:cubicBezTo>
                  <a:cubicBezTo>
                    <a:pt x="122162" y="41693"/>
                    <a:pt x="133021" y="44146"/>
                    <a:pt x="146595" y="46598"/>
                  </a:cubicBezTo>
                  <a:cubicBezTo>
                    <a:pt x="149310" y="46598"/>
                    <a:pt x="154739" y="49051"/>
                    <a:pt x="157454" y="49051"/>
                  </a:cubicBezTo>
                  <a:cubicBezTo>
                    <a:pt x="162883" y="49051"/>
                    <a:pt x="162883" y="49051"/>
                    <a:pt x="162883" y="49051"/>
                  </a:cubicBezTo>
                  <a:cubicBezTo>
                    <a:pt x="160169" y="51504"/>
                    <a:pt x="160169" y="51504"/>
                    <a:pt x="160169" y="51504"/>
                  </a:cubicBezTo>
                  <a:cubicBezTo>
                    <a:pt x="152024" y="56409"/>
                    <a:pt x="143880" y="58861"/>
                    <a:pt x="135736" y="58861"/>
                  </a:cubicBezTo>
                  <a:cubicBezTo>
                    <a:pt x="127592" y="58861"/>
                    <a:pt x="116733" y="56409"/>
                    <a:pt x="108589" y="53956"/>
                  </a:cubicBezTo>
                  <a:cubicBezTo>
                    <a:pt x="100445" y="51504"/>
                    <a:pt x="92300" y="49051"/>
                    <a:pt x="84156" y="49051"/>
                  </a:cubicBezTo>
                  <a:cubicBezTo>
                    <a:pt x="81441" y="49051"/>
                    <a:pt x="81441" y="49051"/>
                    <a:pt x="81441" y="49051"/>
                  </a:cubicBezTo>
                  <a:cubicBezTo>
                    <a:pt x="81441" y="49051"/>
                    <a:pt x="84156" y="49051"/>
                    <a:pt x="84156" y="49051"/>
                  </a:cubicBezTo>
                  <a:cubicBezTo>
                    <a:pt x="97730" y="53956"/>
                    <a:pt x="111303" y="58861"/>
                    <a:pt x="124877" y="58861"/>
                  </a:cubicBezTo>
                  <a:cubicBezTo>
                    <a:pt x="127592" y="58861"/>
                    <a:pt x="130307" y="58861"/>
                    <a:pt x="133021" y="58861"/>
                  </a:cubicBezTo>
                  <a:cubicBezTo>
                    <a:pt x="165598" y="58861"/>
                    <a:pt x="195460" y="49051"/>
                    <a:pt x="222607" y="39241"/>
                  </a:cubicBezTo>
                  <a:cubicBezTo>
                    <a:pt x="228037" y="39241"/>
                    <a:pt x="233466" y="36788"/>
                    <a:pt x="238896" y="34336"/>
                  </a:cubicBezTo>
                  <a:cubicBezTo>
                    <a:pt x="238896" y="34336"/>
                    <a:pt x="238896" y="34336"/>
                    <a:pt x="238896" y="34336"/>
                  </a:cubicBezTo>
                  <a:cubicBezTo>
                    <a:pt x="236181" y="31883"/>
                    <a:pt x="236181" y="29430"/>
                    <a:pt x="236181" y="29430"/>
                  </a:cubicBezTo>
                  <a:cubicBezTo>
                    <a:pt x="238896" y="24525"/>
                    <a:pt x="247040" y="22073"/>
                    <a:pt x="255184" y="17168"/>
                  </a:cubicBezTo>
                  <a:cubicBezTo>
                    <a:pt x="263328" y="17168"/>
                    <a:pt x="268758" y="14715"/>
                    <a:pt x="271473" y="12262"/>
                  </a:cubicBezTo>
                  <a:cubicBezTo>
                    <a:pt x="274187" y="9810"/>
                    <a:pt x="274187" y="9810"/>
                    <a:pt x="274187" y="9810"/>
                  </a:cubicBezTo>
                  <a:cubicBezTo>
                    <a:pt x="249755" y="14715"/>
                    <a:pt x="228037" y="22073"/>
                    <a:pt x="209034" y="34336"/>
                  </a:cubicBezTo>
                  <a:close/>
                  <a:moveTo>
                    <a:pt x="342056" y="240352"/>
                  </a:moveTo>
                  <a:cubicBezTo>
                    <a:pt x="342056" y="240352"/>
                    <a:pt x="339341" y="240352"/>
                    <a:pt x="339341" y="240352"/>
                  </a:cubicBezTo>
                  <a:cubicBezTo>
                    <a:pt x="336626" y="240352"/>
                    <a:pt x="336626" y="240352"/>
                    <a:pt x="336626" y="240352"/>
                  </a:cubicBezTo>
                  <a:cubicBezTo>
                    <a:pt x="336626" y="237899"/>
                    <a:pt x="336626" y="237899"/>
                    <a:pt x="336626" y="237899"/>
                  </a:cubicBezTo>
                  <a:cubicBezTo>
                    <a:pt x="333911" y="208468"/>
                    <a:pt x="350200" y="181490"/>
                    <a:pt x="366488" y="156964"/>
                  </a:cubicBezTo>
                  <a:cubicBezTo>
                    <a:pt x="382777" y="132438"/>
                    <a:pt x="399065" y="110365"/>
                    <a:pt x="396350" y="83387"/>
                  </a:cubicBezTo>
                  <a:cubicBezTo>
                    <a:pt x="390921" y="36788"/>
                    <a:pt x="352915" y="9810"/>
                    <a:pt x="298620" y="9810"/>
                  </a:cubicBezTo>
                  <a:cubicBezTo>
                    <a:pt x="290476" y="9810"/>
                    <a:pt x="282332" y="9810"/>
                    <a:pt x="274187" y="9810"/>
                  </a:cubicBezTo>
                  <a:cubicBezTo>
                    <a:pt x="276902" y="12262"/>
                    <a:pt x="276902" y="12262"/>
                    <a:pt x="276902" y="12262"/>
                  </a:cubicBezTo>
                  <a:cubicBezTo>
                    <a:pt x="276902" y="14715"/>
                    <a:pt x="276902" y="14715"/>
                    <a:pt x="276902" y="17168"/>
                  </a:cubicBezTo>
                  <a:cubicBezTo>
                    <a:pt x="274187" y="22073"/>
                    <a:pt x="268758" y="24525"/>
                    <a:pt x="260614" y="26978"/>
                  </a:cubicBezTo>
                  <a:cubicBezTo>
                    <a:pt x="252470" y="26978"/>
                    <a:pt x="244325" y="29430"/>
                    <a:pt x="241611" y="34336"/>
                  </a:cubicBezTo>
                  <a:cubicBezTo>
                    <a:pt x="263328" y="26978"/>
                    <a:pt x="287761" y="19620"/>
                    <a:pt x="312194" y="19620"/>
                  </a:cubicBezTo>
                  <a:cubicBezTo>
                    <a:pt x="328482" y="19620"/>
                    <a:pt x="344770" y="22073"/>
                    <a:pt x="358344" y="29430"/>
                  </a:cubicBezTo>
                  <a:cubicBezTo>
                    <a:pt x="361059" y="29430"/>
                    <a:pt x="361059" y="29430"/>
                    <a:pt x="361059" y="29430"/>
                  </a:cubicBezTo>
                  <a:cubicBezTo>
                    <a:pt x="361059" y="29430"/>
                    <a:pt x="361059" y="29430"/>
                    <a:pt x="361059" y="29430"/>
                  </a:cubicBezTo>
                  <a:cubicBezTo>
                    <a:pt x="393636" y="66219"/>
                    <a:pt x="371918" y="98102"/>
                    <a:pt x="352915" y="127533"/>
                  </a:cubicBezTo>
                  <a:cubicBezTo>
                    <a:pt x="342056" y="142249"/>
                    <a:pt x="333911" y="156964"/>
                    <a:pt x="331197" y="174132"/>
                  </a:cubicBezTo>
                  <a:cubicBezTo>
                    <a:pt x="325767" y="186395"/>
                    <a:pt x="328482" y="196205"/>
                    <a:pt x="328482" y="206016"/>
                  </a:cubicBezTo>
                  <a:cubicBezTo>
                    <a:pt x="331197" y="176585"/>
                    <a:pt x="342056" y="154512"/>
                    <a:pt x="355629" y="134891"/>
                  </a:cubicBezTo>
                  <a:cubicBezTo>
                    <a:pt x="366488" y="115270"/>
                    <a:pt x="377347" y="95650"/>
                    <a:pt x="380062" y="68672"/>
                  </a:cubicBezTo>
                  <a:cubicBezTo>
                    <a:pt x="377347" y="66219"/>
                    <a:pt x="374632" y="61314"/>
                    <a:pt x="377347" y="58861"/>
                  </a:cubicBezTo>
                  <a:cubicBezTo>
                    <a:pt x="377347" y="58861"/>
                    <a:pt x="377347" y="58861"/>
                    <a:pt x="380062" y="58861"/>
                  </a:cubicBezTo>
                  <a:cubicBezTo>
                    <a:pt x="380062" y="58861"/>
                    <a:pt x="380062" y="58861"/>
                    <a:pt x="380062" y="58861"/>
                  </a:cubicBezTo>
                  <a:cubicBezTo>
                    <a:pt x="382777" y="58861"/>
                    <a:pt x="385491" y="58861"/>
                    <a:pt x="388206" y="63766"/>
                  </a:cubicBezTo>
                  <a:cubicBezTo>
                    <a:pt x="388206" y="63766"/>
                    <a:pt x="388206" y="63766"/>
                    <a:pt x="388206" y="63766"/>
                  </a:cubicBezTo>
                  <a:cubicBezTo>
                    <a:pt x="393636" y="105460"/>
                    <a:pt x="377347" y="134891"/>
                    <a:pt x="361059" y="161869"/>
                  </a:cubicBezTo>
                  <a:cubicBezTo>
                    <a:pt x="350200" y="179037"/>
                    <a:pt x="339341" y="198658"/>
                    <a:pt x="333911" y="218278"/>
                  </a:cubicBezTo>
                  <a:cubicBezTo>
                    <a:pt x="333911" y="220731"/>
                    <a:pt x="333911" y="220731"/>
                    <a:pt x="333911" y="220731"/>
                  </a:cubicBezTo>
                  <a:cubicBezTo>
                    <a:pt x="333911" y="230541"/>
                    <a:pt x="336626" y="237899"/>
                    <a:pt x="336626" y="250162"/>
                  </a:cubicBezTo>
                  <a:cubicBezTo>
                    <a:pt x="339341" y="257520"/>
                    <a:pt x="339341" y="264877"/>
                    <a:pt x="339341" y="274688"/>
                  </a:cubicBezTo>
                  <a:cubicBezTo>
                    <a:pt x="339341" y="304118"/>
                    <a:pt x="339341" y="331097"/>
                    <a:pt x="366488" y="336002"/>
                  </a:cubicBezTo>
                  <a:cubicBezTo>
                    <a:pt x="350200" y="326192"/>
                    <a:pt x="350200" y="304118"/>
                    <a:pt x="350200" y="282045"/>
                  </a:cubicBezTo>
                  <a:cubicBezTo>
                    <a:pt x="350200" y="274688"/>
                    <a:pt x="350200" y="274688"/>
                    <a:pt x="350200" y="274688"/>
                  </a:cubicBezTo>
                  <a:cubicBezTo>
                    <a:pt x="352915" y="274688"/>
                    <a:pt x="352915" y="274688"/>
                    <a:pt x="352915" y="274688"/>
                  </a:cubicBezTo>
                  <a:cubicBezTo>
                    <a:pt x="361059" y="282045"/>
                    <a:pt x="371918" y="284498"/>
                    <a:pt x="382777" y="284498"/>
                  </a:cubicBezTo>
                  <a:cubicBezTo>
                    <a:pt x="388206" y="284498"/>
                    <a:pt x="393636" y="282045"/>
                    <a:pt x="399065" y="279593"/>
                  </a:cubicBezTo>
                  <a:cubicBezTo>
                    <a:pt x="399065" y="274688"/>
                    <a:pt x="399065" y="267330"/>
                    <a:pt x="399065" y="259972"/>
                  </a:cubicBezTo>
                  <a:cubicBezTo>
                    <a:pt x="399065" y="252614"/>
                    <a:pt x="399065" y="245257"/>
                    <a:pt x="399065" y="240352"/>
                  </a:cubicBezTo>
                  <a:cubicBezTo>
                    <a:pt x="399065" y="240352"/>
                    <a:pt x="399065" y="240352"/>
                    <a:pt x="399065" y="240352"/>
                  </a:cubicBezTo>
                  <a:cubicBezTo>
                    <a:pt x="396350" y="242804"/>
                    <a:pt x="393636" y="242804"/>
                    <a:pt x="390921" y="242804"/>
                  </a:cubicBezTo>
                  <a:cubicBezTo>
                    <a:pt x="388206" y="242804"/>
                    <a:pt x="385491" y="242804"/>
                    <a:pt x="382777" y="242804"/>
                  </a:cubicBezTo>
                  <a:cubicBezTo>
                    <a:pt x="374632" y="240352"/>
                    <a:pt x="369203" y="237899"/>
                    <a:pt x="363774" y="240352"/>
                  </a:cubicBezTo>
                  <a:cubicBezTo>
                    <a:pt x="355629" y="242804"/>
                    <a:pt x="355629" y="242804"/>
                    <a:pt x="355629" y="242804"/>
                  </a:cubicBezTo>
                  <a:cubicBezTo>
                    <a:pt x="361059" y="237899"/>
                    <a:pt x="361059" y="237899"/>
                    <a:pt x="361059" y="237899"/>
                  </a:cubicBezTo>
                  <a:cubicBezTo>
                    <a:pt x="371918" y="228089"/>
                    <a:pt x="385491" y="228089"/>
                    <a:pt x="399065" y="237899"/>
                  </a:cubicBezTo>
                  <a:cubicBezTo>
                    <a:pt x="399065" y="237899"/>
                    <a:pt x="399065" y="237899"/>
                    <a:pt x="399065" y="237899"/>
                  </a:cubicBezTo>
                  <a:cubicBezTo>
                    <a:pt x="399065" y="235446"/>
                    <a:pt x="396350" y="232994"/>
                    <a:pt x="396350" y="230541"/>
                  </a:cubicBezTo>
                  <a:cubicBezTo>
                    <a:pt x="393636" y="228089"/>
                    <a:pt x="388206" y="228089"/>
                    <a:pt x="385491" y="228089"/>
                  </a:cubicBezTo>
                  <a:cubicBezTo>
                    <a:pt x="377347" y="228089"/>
                    <a:pt x="369203" y="230541"/>
                    <a:pt x="361059" y="235446"/>
                  </a:cubicBezTo>
                  <a:cubicBezTo>
                    <a:pt x="352915" y="237899"/>
                    <a:pt x="347485" y="240352"/>
                    <a:pt x="342056" y="240352"/>
                  </a:cubicBezTo>
                  <a:close/>
                  <a:moveTo>
                    <a:pt x="238896" y="29430"/>
                  </a:moveTo>
                  <a:cubicBezTo>
                    <a:pt x="244325" y="26978"/>
                    <a:pt x="252470" y="24525"/>
                    <a:pt x="257899" y="22073"/>
                  </a:cubicBezTo>
                  <a:cubicBezTo>
                    <a:pt x="266043" y="19620"/>
                    <a:pt x="271473" y="19620"/>
                    <a:pt x="274187" y="17168"/>
                  </a:cubicBezTo>
                  <a:cubicBezTo>
                    <a:pt x="274187" y="17168"/>
                    <a:pt x="274187" y="14715"/>
                    <a:pt x="274187" y="14715"/>
                  </a:cubicBezTo>
                  <a:cubicBezTo>
                    <a:pt x="268758" y="17168"/>
                    <a:pt x="263328" y="19620"/>
                    <a:pt x="257899" y="22073"/>
                  </a:cubicBezTo>
                  <a:cubicBezTo>
                    <a:pt x="249755" y="24525"/>
                    <a:pt x="241611" y="26978"/>
                    <a:pt x="238896" y="29430"/>
                  </a:cubicBezTo>
                  <a:close/>
                  <a:moveTo>
                    <a:pt x="152024" y="51504"/>
                  </a:moveTo>
                  <a:cubicBezTo>
                    <a:pt x="149310" y="51504"/>
                    <a:pt x="146595" y="51504"/>
                    <a:pt x="143880" y="49051"/>
                  </a:cubicBezTo>
                  <a:cubicBezTo>
                    <a:pt x="133021" y="46598"/>
                    <a:pt x="122162" y="46598"/>
                    <a:pt x="108589" y="46598"/>
                  </a:cubicBezTo>
                  <a:cubicBezTo>
                    <a:pt x="105874" y="46598"/>
                    <a:pt x="100445" y="46598"/>
                    <a:pt x="95015" y="46598"/>
                  </a:cubicBezTo>
                  <a:cubicBezTo>
                    <a:pt x="100445" y="49051"/>
                    <a:pt x="103159" y="49051"/>
                    <a:pt x="108589" y="49051"/>
                  </a:cubicBezTo>
                  <a:cubicBezTo>
                    <a:pt x="119448" y="51504"/>
                    <a:pt x="127592" y="53956"/>
                    <a:pt x="135736" y="53956"/>
                  </a:cubicBezTo>
                  <a:cubicBezTo>
                    <a:pt x="141166" y="53956"/>
                    <a:pt x="146595" y="53956"/>
                    <a:pt x="152024" y="51504"/>
                  </a:cubicBezTo>
                  <a:close/>
                  <a:moveTo>
                    <a:pt x="382777" y="66219"/>
                  </a:moveTo>
                  <a:cubicBezTo>
                    <a:pt x="382777" y="63766"/>
                    <a:pt x="382777" y="63766"/>
                    <a:pt x="380062" y="61314"/>
                  </a:cubicBezTo>
                  <a:cubicBezTo>
                    <a:pt x="382777" y="63766"/>
                    <a:pt x="382777" y="66219"/>
                    <a:pt x="382777" y="66219"/>
                  </a:cubicBezTo>
                  <a:cubicBezTo>
                    <a:pt x="382777" y="68672"/>
                    <a:pt x="382777" y="68672"/>
                    <a:pt x="382777" y="68672"/>
                  </a:cubicBezTo>
                  <a:cubicBezTo>
                    <a:pt x="382777" y="68672"/>
                    <a:pt x="382777" y="68672"/>
                    <a:pt x="382777" y="68672"/>
                  </a:cubicBezTo>
                  <a:cubicBezTo>
                    <a:pt x="382777" y="98102"/>
                    <a:pt x="369203" y="117723"/>
                    <a:pt x="358344" y="137344"/>
                  </a:cubicBezTo>
                  <a:cubicBezTo>
                    <a:pt x="347485" y="156964"/>
                    <a:pt x="333911" y="176585"/>
                    <a:pt x="333911" y="206016"/>
                  </a:cubicBezTo>
                  <a:cubicBezTo>
                    <a:pt x="339341" y="188848"/>
                    <a:pt x="347485" y="174132"/>
                    <a:pt x="355629" y="161869"/>
                  </a:cubicBezTo>
                  <a:cubicBezTo>
                    <a:pt x="374632" y="132438"/>
                    <a:pt x="390921" y="105460"/>
                    <a:pt x="382777" y="66219"/>
                  </a:cubicBezTo>
                  <a:close/>
                  <a:moveTo>
                    <a:pt x="393636" y="240352"/>
                  </a:moveTo>
                  <a:cubicBezTo>
                    <a:pt x="385491" y="232994"/>
                    <a:pt x="377347" y="232994"/>
                    <a:pt x="369203" y="235446"/>
                  </a:cubicBezTo>
                  <a:cubicBezTo>
                    <a:pt x="374632" y="235446"/>
                    <a:pt x="380062" y="237899"/>
                    <a:pt x="382777" y="237899"/>
                  </a:cubicBezTo>
                  <a:cubicBezTo>
                    <a:pt x="388206" y="240352"/>
                    <a:pt x="390921" y="240352"/>
                    <a:pt x="393636" y="240352"/>
                  </a:cubicBezTo>
                  <a:close/>
                  <a:moveTo>
                    <a:pt x="358344" y="245257"/>
                  </a:moveTo>
                  <a:cubicBezTo>
                    <a:pt x="385491" y="245257"/>
                    <a:pt x="385491" y="245257"/>
                    <a:pt x="385491" y="245257"/>
                  </a:cubicBezTo>
                  <a:cubicBezTo>
                    <a:pt x="388206" y="245257"/>
                    <a:pt x="388206" y="245257"/>
                    <a:pt x="388206" y="245257"/>
                  </a:cubicBezTo>
                  <a:cubicBezTo>
                    <a:pt x="396350" y="250162"/>
                    <a:pt x="396350" y="264877"/>
                    <a:pt x="396350" y="277140"/>
                  </a:cubicBezTo>
                  <a:cubicBezTo>
                    <a:pt x="396350" y="279593"/>
                    <a:pt x="396350" y="279593"/>
                    <a:pt x="396350" y="279593"/>
                  </a:cubicBezTo>
                  <a:cubicBezTo>
                    <a:pt x="393636" y="279593"/>
                    <a:pt x="393636" y="279593"/>
                    <a:pt x="393636" y="279593"/>
                  </a:cubicBezTo>
                  <a:cubicBezTo>
                    <a:pt x="374632" y="282045"/>
                    <a:pt x="358344" y="274688"/>
                    <a:pt x="352915" y="264877"/>
                  </a:cubicBezTo>
                  <a:cubicBezTo>
                    <a:pt x="350200" y="257520"/>
                    <a:pt x="350200" y="250162"/>
                    <a:pt x="358344" y="245257"/>
                  </a:cubicBezTo>
                  <a:close/>
                  <a:moveTo>
                    <a:pt x="385491" y="247709"/>
                  </a:moveTo>
                  <a:cubicBezTo>
                    <a:pt x="361059" y="247709"/>
                    <a:pt x="361059" y="247709"/>
                    <a:pt x="361059" y="247709"/>
                  </a:cubicBezTo>
                  <a:cubicBezTo>
                    <a:pt x="355629" y="252614"/>
                    <a:pt x="352915" y="257520"/>
                    <a:pt x="355629" y="262425"/>
                  </a:cubicBezTo>
                  <a:cubicBezTo>
                    <a:pt x="361059" y="272235"/>
                    <a:pt x="374632" y="277140"/>
                    <a:pt x="390921" y="274688"/>
                  </a:cubicBezTo>
                  <a:cubicBezTo>
                    <a:pt x="393636" y="259972"/>
                    <a:pt x="390921" y="252614"/>
                    <a:pt x="385491" y="247709"/>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0" name="Curbă1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uQgAAERsAAG5EAABiHQAAAAAAACYAAAAIAAAA//////////8="/>
                </a:ext>
              </a:extLst>
            </p:cNvSpPr>
            <p:nvPr/>
          </p:nvSpPr>
          <p:spPr>
            <a:xfrm>
              <a:off x="10758170" y="4399915"/>
              <a:ext cx="365760" cy="376555"/>
            </a:xfrm>
            <a:custGeom>
              <a:avLst/>
              <a:gdLst/>
              <a:ahLst/>
              <a:cxnLst/>
              <a:rect l="0" t="0" r="365760" b="376555"/>
              <a:pathLst>
                <a:path w="365760" h="376555">
                  <a:moveTo>
                    <a:pt x="127339" y="327332"/>
                  </a:moveTo>
                  <a:cubicBezTo>
                    <a:pt x="167979" y="327332"/>
                    <a:pt x="205909" y="292876"/>
                    <a:pt x="246549" y="280570"/>
                  </a:cubicBezTo>
                  <a:cubicBezTo>
                    <a:pt x="222165" y="295337"/>
                    <a:pt x="170688" y="329793"/>
                    <a:pt x="127339" y="339637"/>
                  </a:cubicBezTo>
                  <a:cubicBezTo>
                    <a:pt x="75861" y="351943"/>
                    <a:pt x="0" y="354404"/>
                    <a:pt x="0" y="305181"/>
                  </a:cubicBezTo>
                  <a:cubicBezTo>
                    <a:pt x="16256" y="302720"/>
                    <a:pt x="2709" y="324870"/>
                    <a:pt x="10837" y="327332"/>
                  </a:cubicBezTo>
                  <a:cubicBezTo>
                    <a:pt x="102955" y="364249"/>
                    <a:pt x="176107" y="278109"/>
                    <a:pt x="262805" y="268264"/>
                  </a:cubicBezTo>
                  <a:cubicBezTo>
                    <a:pt x="265515" y="255958"/>
                    <a:pt x="270933" y="246114"/>
                    <a:pt x="270933" y="231347"/>
                  </a:cubicBezTo>
                  <a:cubicBezTo>
                    <a:pt x="295317" y="209197"/>
                    <a:pt x="354923" y="113212"/>
                    <a:pt x="338667" y="54145"/>
                  </a:cubicBezTo>
                  <a:cubicBezTo>
                    <a:pt x="333248" y="29533"/>
                    <a:pt x="295317" y="0"/>
                    <a:pt x="273643" y="36917"/>
                  </a:cubicBezTo>
                  <a:cubicBezTo>
                    <a:pt x="262805" y="22150"/>
                    <a:pt x="289899" y="9844"/>
                    <a:pt x="308864" y="12305"/>
                  </a:cubicBezTo>
                  <a:cubicBezTo>
                    <a:pt x="338667" y="14766"/>
                    <a:pt x="354923" y="44300"/>
                    <a:pt x="357632" y="73834"/>
                  </a:cubicBezTo>
                  <a:cubicBezTo>
                    <a:pt x="365760" y="137824"/>
                    <a:pt x="300736" y="221502"/>
                    <a:pt x="289899" y="260881"/>
                  </a:cubicBezTo>
                  <a:cubicBezTo>
                    <a:pt x="360341" y="258420"/>
                    <a:pt x="341376" y="376555"/>
                    <a:pt x="270933" y="337176"/>
                  </a:cubicBezTo>
                  <a:cubicBezTo>
                    <a:pt x="262805" y="319948"/>
                    <a:pt x="265515" y="295337"/>
                    <a:pt x="257387" y="278109"/>
                  </a:cubicBezTo>
                  <a:cubicBezTo>
                    <a:pt x="211328" y="278109"/>
                    <a:pt x="170688" y="312565"/>
                    <a:pt x="127339" y="327332"/>
                  </a:cubicBezTo>
                  <a:close/>
                  <a:moveTo>
                    <a:pt x="276352" y="263342"/>
                  </a:moveTo>
                  <a:cubicBezTo>
                    <a:pt x="303445" y="206736"/>
                    <a:pt x="352213" y="155052"/>
                    <a:pt x="346795" y="88601"/>
                  </a:cubicBezTo>
                  <a:cubicBezTo>
                    <a:pt x="341376" y="159974"/>
                    <a:pt x="284480" y="204274"/>
                    <a:pt x="276352" y="263342"/>
                  </a:cubicBezTo>
                  <a:close/>
                  <a:moveTo>
                    <a:pt x="308864" y="270725"/>
                  </a:moveTo>
                  <a:cubicBezTo>
                    <a:pt x="316992" y="290414"/>
                    <a:pt x="327829" y="297798"/>
                    <a:pt x="319701" y="315026"/>
                  </a:cubicBezTo>
                  <a:cubicBezTo>
                    <a:pt x="346795" y="307642"/>
                    <a:pt x="322411" y="275648"/>
                    <a:pt x="308864" y="270725"/>
                  </a:cubicBezTo>
                  <a:close/>
                  <a:moveTo>
                    <a:pt x="281771" y="270725"/>
                  </a:moveTo>
                  <a:cubicBezTo>
                    <a:pt x="270933" y="280570"/>
                    <a:pt x="270933" y="307642"/>
                    <a:pt x="276352" y="322409"/>
                  </a:cubicBezTo>
                  <a:cubicBezTo>
                    <a:pt x="292608" y="324870"/>
                    <a:pt x="298027" y="332254"/>
                    <a:pt x="311573" y="327332"/>
                  </a:cubicBezTo>
                  <a:cubicBezTo>
                    <a:pt x="325120" y="297798"/>
                    <a:pt x="308864" y="273186"/>
                    <a:pt x="281771" y="27072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9" name="Formă liberă 5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oQgAAIhsAAG5EAAA5HQAAAAAAACYAAAAIAAAA//////////8="/>
                </a:ext>
              </a:extLst>
            </p:cNvSpPr>
            <p:nvPr/>
          </p:nvSpPr>
          <p:spPr>
            <a:xfrm>
              <a:off x="10754360" y="4410710"/>
              <a:ext cx="369570" cy="339725"/>
            </a:xfrm>
            <a:custGeom>
              <a:avLst/>
              <a:gdLst/>
              <a:ahLst/>
              <a:cxnLst/>
              <a:rect l="0" t="0" r="369570" b="339725"/>
              <a:pathLst>
                <a:path w="369570" h="339725">
                  <a:moveTo>
                    <a:pt x="70653" y="339725"/>
                  </a:moveTo>
                  <a:cubicBezTo>
                    <a:pt x="43479" y="339725"/>
                    <a:pt x="24457" y="334801"/>
                    <a:pt x="13587" y="322492"/>
                  </a:cubicBezTo>
                  <a:cubicBezTo>
                    <a:pt x="5435" y="317569"/>
                    <a:pt x="0" y="307721"/>
                    <a:pt x="0" y="295413"/>
                  </a:cubicBezTo>
                  <a:cubicBezTo>
                    <a:pt x="0" y="295413"/>
                    <a:pt x="0" y="295413"/>
                    <a:pt x="0" y="295413"/>
                  </a:cubicBezTo>
                  <a:cubicBezTo>
                    <a:pt x="2717" y="292951"/>
                    <a:pt x="2717" y="292951"/>
                    <a:pt x="2717" y="292951"/>
                  </a:cubicBezTo>
                  <a:cubicBezTo>
                    <a:pt x="5435" y="292951"/>
                    <a:pt x="8152" y="292951"/>
                    <a:pt x="10870" y="295413"/>
                  </a:cubicBezTo>
                  <a:cubicBezTo>
                    <a:pt x="13587" y="297874"/>
                    <a:pt x="13587" y="302798"/>
                    <a:pt x="13587" y="305260"/>
                  </a:cubicBezTo>
                  <a:cubicBezTo>
                    <a:pt x="13587" y="310183"/>
                    <a:pt x="13587" y="315107"/>
                    <a:pt x="16305" y="315107"/>
                  </a:cubicBezTo>
                  <a:cubicBezTo>
                    <a:pt x="29892" y="322492"/>
                    <a:pt x="46196" y="324954"/>
                    <a:pt x="62501" y="324954"/>
                  </a:cubicBezTo>
                  <a:cubicBezTo>
                    <a:pt x="100545" y="324954"/>
                    <a:pt x="133154" y="307721"/>
                    <a:pt x="171198" y="290489"/>
                  </a:cubicBezTo>
                  <a:cubicBezTo>
                    <a:pt x="201090" y="275718"/>
                    <a:pt x="230981" y="260948"/>
                    <a:pt x="263590" y="256024"/>
                  </a:cubicBezTo>
                  <a:cubicBezTo>
                    <a:pt x="263590" y="256024"/>
                    <a:pt x="263590" y="256024"/>
                    <a:pt x="263590" y="256024"/>
                  </a:cubicBezTo>
                  <a:cubicBezTo>
                    <a:pt x="269025" y="246177"/>
                    <a:pt x="271743" y="236330"/>
                    <a:pt x="271743" y="221559"/>
                  </a:cubicBezTo>
                  <a:cubicBezTo>
                    <a:pt x="271743" y="221559"/>
                    <a:pt x="271743" y="221559"/>
                    <a:pt x="271743" y="221559"/>
                  </a:cubicBezTo>
                  <a:cubicBezTo>
                    <a:pt x="271743" y="221559"/>
                    <a:pt x="271743" y="221559"/>
                    <a:pt x="271743" y="221559"/>
                  </a:cubicBezTo>
                  <a:cubicBezTo>
                    <a:pt x="296199" y="199403"/>
                    <a:pt x="358700" y="103394"/>
                    <a:pt x="339678" y="44311"/>
                  </a:cubicBezTo>
                  <a:cubicBezTo>
                    <a:pt x="336961" y="29541"/>
                    <a:pt x="317939" y="9847"/>
                    <a:pt x="301634" y="9847"/>
                  </a:cubicBezTo>
                  <a:cubicBezTo>
                    <a:pt x="293482" y="9847"/>
                    <a:pt x="285330" y="17232"/>
                    <a:pt x="279895" y="27079"/>
                  </a:cubicBezTo>
                  <a:cubicBezTo>
                    <a:pt x="277178" y="29541"/>
                    <a:pt x="277178" y="29541"/>
                    <a:pt x="277178" y="29541"/>
                  </a:cubicBezTo>
                  <a:cubicBezTo>
                    <a:pt x="274460" y="27079"/>
                    <a:pt x="274460" y="27079"/>
                    <a:pt x="274460" y="27079"/>
                  </a:cubicBezTo>
                  <a:cubicBezTo>
                    <a:pt x="271743" y="22155"/>
                    <a:pt x="271743" y="19694"/>
                    <a:pt x="274460" y="14770"/>
                  </a:cubicBezTo>
                  <a:cubicBezTo>
                    <a:pt x="279895" y="4923"/>
                    <a:pt x="296199" y="0"/>
                    <a:pt x="309787" y="0"/>
                  </a:cubicBezTo>
                  <a:cubicBezTo>
                    <a:pt x="309787" y="0"/>
                    <a:pt x="309787" y="0"/>
                    <a:pt x="312504" y="0"/>
                  </a:cubicBezTo>
                  <a:cubicBezTo>
                    <a:pt x="345113" y="2461"/>
                    <a:pt x="361418" y="34464"/>
                    <a:pt x="364135" y="64006"/>
                  </a:cubicBezTo>
                  <a:cubicBezTo>
                    <a:pt x="369570" y="108318"/>
                    <a:pt x="339678" y="162477"/>
                    <a:pt x="317939" y="204327"/>
                  </a:cubicBezTo>
                  <a:cubicBezTo>
                    <a:pt x="307069" y="221559"/>
                    <a:pt x="298917" y="236330"/>
                    <a:pt x="296199" y="248639"/>
                  </a:cubicBezTo>
                  <a:cubicBezTo>
                    <a:pt x="326091" y="248639"/>
                    <a:pt x="339678" y="270795"/>
                    <a:pt x="339678" y="292951"/>
                  </a:cubicBezTo>
                  <a:cubicBezTo>
                    <a:pt x="339678" y="315107"/>
                    <a:pt x="326091" y="337263"/>
                    <a:pt x="301634" y="337263"/>
                  </a:cubicBezTo>
                  <a:cubicBezTo>
                    <a:pt x="290765" y="337263"/>
                    <a:pt x="282612" y="334801"/>
                    <a:pt x="271743" y="329877"/>
                  </a:cubicBezTo>
                  <a:cubicBezTo>
                    <a:pt x="271743" y="327416"/>
                    <a:pt x="271743" y="327416"/>
                    <a:pt x="271743" y="327416"/>
                  </a:cubicBezTo>
                  <a:cubicBezTo>
                    <a:pt x="271743" y="327416"/>
                    <a:pt x="271743" y="327416"/>
                    <a:pt x="271743" y="327416"/>
                  </a:cubicBezTo>
                  <a:cubicBezTo>
                    <a:pt x="266308" y="320030"/>
                    <a:pt x="266308" y="307721"/>
                    <a:pt x="263590" y="295413"/>
                  </a:cubicBezTo>
                  <a:cubicBezTo>
                    <a:pt x="263590" y="285565"/>
                    <a:pt x="263590" y="278180"/>
                    <a:pt x="260873" y="270795"/>
                  </a:cubicBezTo>
                  <a:cubicBezTo>
                    <a:pt x="258156" y="270795"/>
                    <a:pt x="258156" y="270795"/>
                    <a:pt x="255438" y="270795"/>
                  </a:cubicBezTo>
                  <a:cubicBezTo>
                    <a:pt x="250003" y="273257"/>
                    <a:pt x="250003" y="273257"/>
                    <a:pt x="250003" y="273257"/>
                  </a:cubicBezTo>
                  <a:cubicBezTo>
                    <a:pt x="247286" y="275718"/>
                    <a:pt x="241851" y="278180"/>
                    <a:pt x="236416" y="283104"/>
                  </a:cubicBezTo>
                  <a:cubicBezTo>
                    <a:pt x="209242" y="297874"/>
                    <a:pt x="165763" y="324954"/>
                    <a:pt x="130436" y="332339"/>
                  </a:cubicBezTo>
                  <a:cubicBezTo>
                    <a:pt x="111414" y="337263"/>
                    <a:pt x="89675" y="339725"/>
                    <a:pt x="70653" y="339725"/>
                  </a:cubicBezTo>
                  <a:close/>
                  <a:moveTo>
                    <a:pt x="13587" y="317569"/>
                  </a:moveTo>
                  <a:cubicBezTo>
                    <a:pt x="13587" y="320030"/>
                    <a:pt x="13587" y="320030"/>
                    <a:pt x="16305" y="320030"/>
                  </a:cubicBezTo>
                  <a:cubicBezTo>
                    <a:pt x="27174" y="329877"/>
                    <a:pt x="46196" y="337263"/>
                    <a:pt x="70653" y="337263"/>
                  </a:cubicBezTo>
                  <a:cubicBezTo>
                    <a:pt x="89675" y="337263"/>
                    <a:pt x="111414" y="332339"/>
                    <a:pt x="130436" y="329877"/>
                  </a:cubicBezTo>
                  <a:cubicBezTo>
                    <a:pt x="165763" y="320030"/>
                    <a:pt x="206524" y="295413"/>
                    <a:pt x="233699" y="280642"/>
                  </a:cubicBezTo>
                  <a:cubicBezTo>
                    <a:pt x="222829" y="283104"/>
                    <a:pt x="211959" y="288027"/>
                    <a:pt x="203807" y="292951"/>
                  </a:cubicBezTo>
                  <a:cubicBezTo>
                    <a:pt x="179350" y="305260"/>
                    <a:pt x="154893" y="317569"/>
                    <a:pt x="130436" y="317569"/>
                  </a:cubicBezTo>
                  <a:cubicBezTo>
                    <a:pt x="119567" y="317569"/>
                    <a:pt x="119567" y="317569"/>
                    <a:pt x="119567" y="317569"/>
                  </a:cubicBezTo>
                  <a:cubicBezTo>
                    <a:pt x="130436" y="315107"/>
                    <a:pt x="130436" y="315107"/>
                    <a:pt x="130436" y="315107"/>
                  </a:cubicBezTo>
                  <a:cubicBezTo>
                    <a:pt x="146741" y="310183"/>
                    <a:pt x="160328" y="302798"/>
                    <a:pt x="176633" y="295413"/>
                  </a:cubicBezTo>
                  <a:cubicBezTo>
                    <a:pt x="203807" y="280642"/>
                    <a:pt x="230981" y="265871"/>
                    <a:pt x="260873" y="265871"/>
                  </a:cubicBezTo>
                  <a:cubicBezTo>
                    <a:pt x="260873" y="265871"/>
                    <a:pt x="260873" y="265871"/>
                    <a:pt x="260873" y="265871"/>
                  </a:cubicBezTo>
                  <a:cubicBezTo>
                    <a:pt x="263590" y="265871"/>
                    <a:pt x="263590" y="265871"/>
                    <a:pt x="263590" y="265871"/>
                  </a:cubicBezTo>
                  <a:cubicBezTo>
                    <a:pt x="263590" y="265871"/>
                    <a:pt x="263590" y="265871"/>
                    <a:pt x="263590" y="265871"/>
                  </a:cubicBezTo>
                  <a:cubicBezTo>
                    <a:pt x="263590" y="265871"/>
                    <a:pt x="263590" y="265871"/>
                    <a:pt x="263590" y="265871"/>
                  </a:cubicBezTo>
                  <a:cubicBezTo>
                    <a:pt x="263590" y="268333"/>
                    <a:pt x="263590" y="268333"/>
                    <a:pt x="263590" y="268333"/>
                  </a:cubicBezTo>
                  <a:cubicBezTo>
                    <a:pt x="266308" y="275718"/>
                    <a:pt x="269025" y="285565"/>
                    <a:pt x="269025" y="295413"/>
                  </a:cubicBezTo>
                  <a:cubicBezTo>
                    <a:pt x="269025" y="305260"/>
                    <a:pt x="271743" y="317569"/>
                    <a:pt x="274460" y="324954"/>
                  </a:cubicBezTo>
                  <a:cubicBezTo>
                    <a:pt x="282612" y="329877"/>
                    <a:pt x="293482" y="332339"/>
                    <a:pt x="301634" y="332339"/>
                  </a:cubicBezTo>
                  <a:cubicBezTo>
                    <a:pt x="320656" y="332339"/>
                    <a:pt x="331526" y="317569"/>
                    <a:pt x="334243" y="302798"/>
                  </a:cubicBezTo>
                  <a:cubicBezTo>
                    <a:pt x="331526" y="305260"/>
                    <a:pt x="328809" y="307721"/>
                    <a:pt x="323374" y="307721"/>
                  </a:cubicBezTo>
                  <a:cubicBezTo>
                    <a:pt x="320656" y="307721"/>
                    <a:pt x="320656" y="307721"/>
                    <a:pt x="320656" y="307721"/>
                  </a:cubicBezTo>
                  <a:cubicBezTo>
                    <a:pt x="320656" y="312645"/>
                    <a:pt x="317939" y="315107"/>
                    <a:pt x="317939" y="317569"/>
                  </a:cubicBezTo>
                  <a:cubicBezTo>
                    <a:pt x="317939" y="317569"/>
                    <a:pt x="317939" y="317569"/>
                    <a:pt x="317939" y="317569"/>
                  </a:cubicBezTo>
                  <a:cubicBezTo>
                    <a:pt x="317939" y="317569"/>
                    <a:pt x="317939" y="317569"/>
                    <a:pt x="317939" y="317569"/>
                  </a:cubicBezTo>
                  <a:cubicBezTo>
                    <a:pt x="312504" y="320030"/>
                    <a:pt x="309787" y="320030"/>
                    <a:pt x="307069" y="320030"/>
                  </a:cubicBezTo>
                  <a:cubicBezTo>
                    <a:pt x="307069" y="320030"/>
                    <a:pt x="307069" y="320030"/>
                    <a:pt x="307069" y="320030"/>
                  </a:cubicBezTo>
                  <a:cubicBezTo>
                    <a:pt x="301634" y="320030"/>
                    <a:pt x="296199" y="320030"/>
                    <a:pt x="293482" y="317569"/>
                  </a:cubicBezTo>
                  <a:cubicBezTo>
                    <a:pt x="288047" y="317569"/>
                    <a:pt x="285330" y="315107"/>
                    <a:pt x="279895" y="315107"/>
                  </a:cubicBezTo>
                  <a:cubicBezTo>
                    <a:pt x="279895" y="315107"/>
                    <a:pt x="279895" y="315107"/>
                    <a:pt x="279895" y="315107"/>
                  </a:cubicBezTo>
                  <a:cubicBezTo>
                    <a:pt x="279895" y="315107"/>
                    <a:pt x="279895" y="315107"/>
                    <a:pt x="279895" y="315107"/>
                  </a:cubicBezTo>
                  <a:cubicBezTo>
                    <a:pt x="271743" y="300336"/>
                    <a:pt x="271743" y="270795"/>
                    <a:pt x="282612" y="258486"/>
                  </a:cubicBezTo>
                  <a:cubicBezTo>
                    <a:pt x="285330" y="258486"/>
                    <a:pt x="285330" y="258486"/>
                    <a:pt x="285330" y="258486"/>
                  </a:cubicBezTo>
                  <a:cubicBezTo>
                    <a:pt x="285330" y="258486"/>
                    <a:pt x="285330" y="258486"/>
                    <a:pt x="285330" y="258486"/>
                  </a:cubicBezTo>
                  <a:cubicBezTo>
                    <a:pt x="298917" y="260948"/>
                    <a:pt x="309787" y="265871"/>
                    <a:pt x="315221" y="275718"/>
                  </a:cubicBezTo>
                  <a:cubicBezTo>
                    <a:pt x="320656" y="285565"/>
                    <a:pt x="323374" y="295413"/>
                    <a:pt x="320656" y="305260"/>
                  </a:cubicBezTo>
                  <a:cubicBezTo>
                    <a:pt x="320656" y="305260"/>
                    <a:pt x="320656" y="305260"/>
                    <a:pt x="320656" y="305260"/>
                  </a:cubicBezTo>
                  <a:cubicBezTo>
                    <a:pt x="328809" y="292951"/>
                    <a:pt x="323374" y="285565"/>
                    <a:pt x="317939" y="275718"/>
                  </a:cubicBezTo>
                  <a:cubicBezTo>
                    <a:pt x="315221" y="270795"/>
                    <a:pt x="312504" y="268333"/>
                    <a:pt x="309787" y="260948"/>
                  </a:cubicBezTo>
                  <a:cubicBezTo>
                    <a:pt x="309787" y="258486"/>
                    <a:pt x="309787" y="258486"/>
                    <a:pt x="309787" y="258486"/>
                  </a:cubicBezTo>
                  <a:cubicBezTo>
                    <a:pt x="312504" y="258486"/>
                    <a:pt x="312504" y="258486"/>
                    <a:pt x="312504" y="258486"/>
                  </a:cubicBezTo>
                  <a:cubicBezTo>
                    <a:pt x="317939" y="260948"/>
                    <a:pt x="328809" y="268333"/>
                    <a:pt x="334243" y="278180"/>
                  </a:cubicBezTo>
                  <a:cubicBezTo>
                    <a:pt x="328809" y="263409"/>
                    <a:pt x="315221" y="251101"/>
                    <a:pt x="293482" y="251101"/>
                  </a:cubicBezTo>
                  <a:cubicBezTo>
                    <a:pt x="290765" y="251101"/>
                    <a:pt x="290765" y="251101"/>
                    <a:pt x="290765" y="251101"/>
                  </a:cubicBezTo>
                  <a:cubicBezTo>
                    <a:pt x="290765" y="248639"/>
                    <a:pt x="290765" y="248639"/>
                    <a:pt x="290765" y="248639"/>
                  </a:cubicBezTo>
                  <a:cubicBezTo>
                    <a:pt x="293482" y="238792"/>
                    <a:pt x="304352" y="221559"/>
                    <a:pt x="312504" y="201865"/>
                  </a:cubicBezTo>
                  <a:cubicBezTo>
                    <a:pt x="336961" y="160015"/>
                    <a:pt x="364135" y="108318"/>
                    <a:pt x="361418" y="64006"/>
                  </a:cubicBezTo>
                  <a:cubicBezTo>
                    <a:pt x="355983" y="36926"/>
                    <a:pt x="342396" y="7385"/>
                    <a:pt x="312504" y="4923"/>
                  </a:cubicBezTo>
                  <a:cubicBezTo>
                    <a:pt x="298917" y="2461"/>
                    <a:pt x="282612" y="9847"/>
                    <a:pt x="277178" y="17232"/>
                  </a:cubicBezTo>
                  <a:cubicBezTo>
                    <a:pt x="277178" y="17232"/>
                    <a:pt x="277178" y="19694"/>
                    <a:pt x="277178" y="22155"/>
                  </a:cubicBezTo>
                  <a:cubicBezTo>
                    <a:pt x="285330" y="9847"/>
                    <a:pt x="296199" y="7385"/>
                    <a:pt x="301634" y="7385"/>
                  </a:cubicBezTo>
                  <a:cubicBezTo>
                    <a:pt x="320656" y="7385"/>
                    <a:pt x="339678" y="27079"/>
                    <a:pt x="345113" y="44311"/>
                  </a:cubicBezTo>
                  <a:cubicBezTo>
                    <a:pt x="361418" y="103394"/>
                    <a:pt x="298917" y="199403"/>
                    <a:pt x="274460" y="224021"/>
                  </a:cubicBezTo>
                  <a:cubicBezTo>
                    <a:pt x="277178" y="236330"/>
                    <a:pt x="271743" y="246177"/>
                    <a:pt x="269025" y="256024"/>
                  </a:cubicBezTo>
                  <a:cubicBezTo>
                    <a:pt x="266308" y="258486"/>
                    <a:pt x="266308" y="258486"/>
                    <a:pt x="266308" y="258486"/>
                  </a:cubicBezTo>
                  <a:cubicBezTo>
                    <a:pt x="266308" y="258486"/>
                    <a:pt x="266308" y="258486"/>
                    <a:pt x="266308" y="258486"/>
                  </a:cubicBezTo>
                  <a:cubicBezTo>
                    <a:pt x="233699" y="263409"/>
                    <a:pt x="203807" y="278180"/>
                    <a:pt x="173915" y="292951"/>
                  </a:cubicBezTo>
                  <a:cubicBezTo>
                    <a:pt x="138589" y="310183"/>
                    <a:pt x="100545" y="327416"/>
                    <a:pt x="62501" y="327416"/>
                  </a:cubicBezTo>
                  <a:cubicBezTo>
                    <a:pt x="46196" y="327416"/>
                    <a:pt x="29892" y="324954"/>
                    <a:pt x="13587" y="317569"/>
                  </a:cubicBezTo>
                  <a:cubicBezTo>
                    <a:pt x="13587" y="317569"/>
                    <a:pt x="13587" y="317569"/>
                    <a:pt x="13587" y="317569"/>
                  </a:cubicBezTo>
                  <a:close/>
                  <a:moveTo>
                    <a:pt x="282612" y="312645"/>
                  </a:moveTo>
                  <a:cubicBezTo>
                    <a:pt x="288047" y="312645"/>
                    <a:pt x="290765" y="312645"/>
                    <a:pt x="293482" y="315107"/>
                  </a:cubicBezTo>
                  <a:cubicBezTo>
                    <a:pt x="301634" y="317569"/>
                    <a:pt x="307069" y="317569"/>
                    <a:pt x="315221" y="315107"/>
                  </a:cubicBezTo>
                  <a:cubicBezTo>
                    <a:pt x="320656" y="302798"/>
                    <a:pt x="320656" y="288027"/>
                    <a:pt x="312504" y="278180"/>
                  </a:cubicBezTo>
                  <a:cubicBezTo>
                    <a:pt x="307069" y="270795"/>
                    <a:pt x="296199" y="263409"/>
                    <a:pt x="285330" y="263409"/>
                  </a:cubicBezTo>
                  <a:cubicBezTo>
                    <a:pt x="277178" y="273257"/>
                    <a:pt x="277178" y="297874"/>
                    <a:pt x="282612" y="312645"/>
                  </a:cubicBezTo>
                  <a:close/>
                  <a:moveTo>
                    <a:pt x="241851" y="270795"/>
                  </a:moveTo>
                  <a:cubicBezTo>
                    <a:pt x="220112" y="275718"/>
                    <a:pt x="198372" y="288027"/>
                    <a:pt x="176633" y="297874"/>
                  </a:cubicBezTo>
                  <a:cubicBezTo>
                    <a:pt x="165763" y="302798"/>
                    <a:pt x="154893" y="307721"/>
                    <a:pt x="144024" y="312645"/>
                  </a:cubicBezTo>
                  <a:cubicBezTo>
                    <a:pt x="163046" y="310183"/>
                    <a:pt x="182068" y="300336"/>
                    <a:pt x="201090" y="290489"/>
                  </a:cubicBezTo>
                  <a:cubicBezTo>
                    <a:pt x="214677" y="283104"/>
                    <a:pt x="228264" y="275718"/>
                    <a:pt x="241851" y="270795"/>
                  </a:cubicBezTo>
                  <a:close/>
                  <a:moveTo>
                    <a:pt x="5435" y="297874"/>
                  </a:moveTo>
                  <a:cubicBezTo>
                    <a:pt x="5435" y="302798"/>
                    <a:pt x="8152" y="307721"/>
                    <a:pt x="10870" y="312645"/>
                  </a:cubicBezTo>
                  <a:cubicBezTo>
                    <a:pt x="8152" y="312645"/>
                    <a:pt x="8152" y="307721"/>
                    <a:pt x="8152" y="305260"/>
                  </a:cubicBezTo>
                  <a:cubicBezTo>
                    <a:pt x="8152" y="302798"/>
                    <a:pt x="10870" y="300336"/>
                    <a:pt x="8152" y="297874"/>
                  </a:cubicBezTo>
                  <a:cubicBezTo>
                    <a:pt x="8152" y="297874"/>
                    <a:pt x="8152" y="297874"/>
                    <a:pt x="5435" y="297874"/>
                  </a:cubicBezTo>
                  <a:close/>
                  <a:moveTo>
                    <a:pt x="315221" y="265871"/>
                  </a:moveTo>
                  <a:cubicBezTo>
                    <a:pt x="317939" y="268333"/>
                    <a:pt x="320656" y="270795"/>
                    <a:pt x="320656" y="273257"/>
                  </a:cubicBezTo>
                  <a:cubicBezTo>
                    <a:pt x="326091" y="283104"/>
                    <a:pt x="331526" y="290489"/>
                    <a:pt x="326091" y="302798"/>
                  </a:cubicBezTo>
                  <a:cubicBezTo>
                    <a:pt x="331526" y="300336"/>
                    <a:pt x="334243" y="297874"/>
                    <a:pt x="334243" y="292951"/>
                  </a:cubicBezTo>
                  <a:cubicBezTo>
                    <a:pt x="334243" y="283104"/>
                    <a:pt x="323374" y="270795"/>
                    <a:pt x="315221" y="265871"/>
                  </a:cubicBezTo>
                  <a:close/>
                  <a:moveTo>
                    <a:pt x="277178" y="265871"/>
                  </a:moveTo>
                  <a:cubicBezTo>
                    <a:pt x="279895" y="253562"/>
                    <a:pt x="279895" y="253562"/>
                    <a:pt x="279895" y="253562"/>
                  </a:cubicBezTo>
                  <a:cubicBezTo>
                    <a:pt x="282612" y="226483"/>
                    <a:pt x="296199" y="201865"/>
                    <a:pt x="309787" y="177247"/>
                  </a:cubicBezTo>
                  <a:cubicBezTo>
                    <a:pt x="328809" y="147706"/>
                    <a:pt x="345113" y="115703"/>
                    <a:pt x="347831" y="78776"/>
                  </a:cubicBezTo>
                  <a:cubicBezTo>
                    <a:pt x="353265" y="78776"/>
                    <a:pt x="353265" y="78776"/>
                    <a:pt x="353265" y="78776"/>
                  </a:cubicBezTo>
                  <a:cubicBezTo>
                    <a:pt x="355983" y="125550"/>
                    <a:pt x="331526" y="167400"/>
                    <a:pt x="309787" y="206789"/>
                  </a:cubicBezTo>
                  <a:cubicBezTo>
                    <a:pt x="298917" y="221559"/>
                    <a:pt x="290765" y="238792"/>
                    <a:pt x="282612" y="253562"/>
                  </a:cubicBezTo>
                  <a:lnTo>
                    <a:pt x="277178" y="265871"/>
                  </a:lnTo>
                  <a:close/>
                  <a:moveTo>
                    <a:pt x="347831" y="108318"/>
                  </a:moveTo>
                  <a:cubicBezTo>
                    <a:pt x="339678" y="132935"/>
                    <a:pt x="326091" y="155091"/>
                    <a:pt x="315221" y="177247"/>
                  </a:cubicBezTo>
                  <a:cubicBezTo>
                    <a:pt x="301634" y="199403"/>
                    <a:pt x="290765" y="219098"/>
                    <a:pt x="285330" y="238792"/>
                  </a:cubicBezTo>
                  <a:cubicBezTo>
                    <a:pt x="293482" y="226483"/>
                    <a:pt x="298917" y="216636"/>
                    <a:pt x="304352" y="204327"/>
                  </a:cubicBezTo>
                  <a:cubicBezTo>
                    <a:pt x="323374" y="174786"/>
                    <a:pt x="342396" y="142782"/>
                    <a:pt x="347831" y="10831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31" name="Substituent imagine 33" descr="Un substituent gol pentru a adăuga o imagine. Faceți clic pe substituent și selectați imaginea pe care doriți s-o adăugați."/>
          <p:cNvSpPr>
            <a:spLocks noGrp="1" noChangeArrowheads="1"/>
            <a:extLst>
              <a:ext uri="smNativeData">
                <pr:smNativeData xmlns:pr="smNativeData" val="SMDATA_13_zc3kZRMAAAAlAAAAZAAAAC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DpKgAAsAsAAB9DAACCGwAAEAAAACYAAAAIAAAAAYAAAP8fAAA="/>
              </a:ext>
            </a:extLst>
          </p:cNvSpPr>
          <p:nvPr>
            <p:ph type="pic" sz="quarter" idx="18"/>
          </p:nvPr>
        </p:nvSpPr>
        <p:spPr>
          <a:xfrm>
            <a:off x="6975475" y="1899920"/>
            <a:ext cx="3935730" cy="257175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32"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7KQAAXR4AAFtEAACQJAAAEAAAACYAAAAIAAAAAaAAAAAAAAA="/>
              </a:ext>
            </a:extLst>
          </p:cNvSpPr>
          <p:nvPr>
            <p:ph idx="19"/>
          </p:nvPr>
        </p:nvSpPr>
        <p:spPr>
          <a:xfrm>
            <a:off x="6743065" y="4935855"/>
            <a:ext cx="4368800" cy="1007745"/>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sp>
        <p:nvSpPr>
          <p:cNvPr id="33" name="Substituent număr diapozitiv 7"/>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249F-4964-D1A4-D231DCEA2787}" type="slidenum">
              <a:t>‹#›</a:t>
            </a:fld>
          </a:p>
        </p:txBody>
      </p:sp>
      <p:sp>
        <p:nvSpPr>
          <p:cNvPr id="34" name="Substituent subsol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35" name="Substituent dată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27EA-98B4-A475-D1E10C3B5284}"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Trei imagini cu legende">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CQ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NBgAA4AEAAG5EAABgCQAAEAAAACYAAAAIAAAAAIAAAAAAAAA="/>
              </a:ext>
            </a:extLst>
          </p:cNvSpPr>
          <p:nvPr>
            <p:ph type="title"/>
          </p:nvPr>
        </p:nvSpPr>
        <p:spPr/>
        <p:txBody>
          <a:bodyPr/>
          <a:lstStyle>
            <a:lvl1pPr>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to edit Master title style</a:t>
            </a:r>
          </a:p>
        </p:txBody>
      </p:sp>
      <p:grpSp>
        <p:nvGrpSpPr>
          <p:cNvPr id="3" name="Grup 51"/>
          <p:cNvGrpSpPr>
            <a:extLst>
              <a:ext uri="smNativeData">
                <pr:smNativeData xmlns:pr="smNativeData" val="SMDATA_7_zc3kZRMAAAAlAAAAAQAAAC8BAAAAkAAAAEgAAACQAAAASAAAAAAAAAAAAAAAAAAAABcAAAAUAAAAAAAAAAAAAAD/fwAA/38AAAAAAAAJAAAABAAAAEcAAAAMAAAAEAAAAAAAAAAAAAAAAAAAAAAAAAAfAAAAVAAAAAAAAAAAAAAAAAAAAAAAAAAAAAAAAAAAAAAAAAAAAAAAAAAAAAAAAAAAAAAAAAAAAAAAAAAAAAAAAAAAAAAAAAAAAAAAAAAAAAAAAAAAAAAAAAAAACEAAAAYAAAAFAAAAIgGAAA4CgAAihkAAG8dAAAQAAAAJgAAAAgAAAD/////AAAAAA=="/>
              </a:ext>
            </a:extLst>
          </p:cNvGrpSpPr>
          <p:nvPr/>
        </p:nvGrpSpPr>
        <p:grpSpPr>
          <a:xfrm rot="5400000">
            <a:off x="1045210" y="1677670"/>
            <a:ext cx="3123565" cy="3089910"/>
            <a:chOff x="1045210" y="1677670"/>
            <a:chExt cx="3123565" cy="3089910"/>
          </a:xfrm>
        </p:grpSpPr>
        <p:sp>
          <p:nvSpPr>
            <p:cNvPr id="15" name="Formă liberă 4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LBgAAIg0AANoGAABuGgAAAAAAACYAAAAIAAAA//////////8="/>
                </a:ext>
              </a:extLst>
            </p:cNvSpPr>
            <p:nvPr/>
          </p:nvSpPr>
          <p:spPr>
            <a:xfrm>
              <a:off x="1104265" y="2134870"/>
              <a:ext cx="9525" cy="2161540"/>
            </a:xfrm>
            <a:custGeom>
              <a:avLst/>
              <a:gdLst/>
              <a:ahLst/>
              <a:cxnLst/>
              <a:rect l="0" t="0" r="9525" b="2161540"/>
              <a:pathLst>
                <a:path w="9525" h="2161540">
                  <a:moveTo>
                    <a:pt x="5715" y="0"/>
                  </a:moveTo>
                  <a:cubicBezTo>
                    <a:pt x="7620" y="181789"/>
                    <a:pt x="7620" y="361087"/>
                    <a:pt x="7620" y="540385"/>
                  </a:cubicBezTo>
                  <a:cubicBezTo>
                    <a:pt x="7620" y="630034"/>
                    <a:pt x="5715" y="722174"/>
                    <a:pt x="5715" y="811823"/>
                  </a:cubicBezTo>
                  <a:cubicBezTo>
                    <a:pt x="5715" y="901472"/>
                    <a:pt x="5715" y="991121"/>
                    <a:pt x="7620" y="1080770"/>
                  </a:cubicBezTo>
                  <a:cubicBezTo>
                    <a:pt x="7620" y="1262559"/>
                    <a:pt x="9525" y="1441857"/>
                    <a:pt x="7620" y="1621155"/>
                  </a:cubicBezTo>
                  <a:cubicBezTo>
                    <a:pt x="9525" y="1710804"/>
                    <a:pt x="7620" y="1802944"/>
                    <a:pt x="7620" y="1892593"/>
                  </a:cubicBezTo>
                  <a:cubicBezTo>
                    <a:pt x="7620" y="1982242"/>
                    <a:pt x="5715" y="2071891"/>
                    <a:pt x="5715" y="2161540"/>
                  </a:cubicBezTo>
                  <a:cubicBezTo>
                    <a:pt x="3810" y="2161540"/>
                    <a:pt x="3810" y="2161540"/>
                    <a:pt x="3810" y="2161540"/>
                  </a:cubicBezTo>
                  <a:cubicBezTo>
                    <a:pt x="3810" y="2071891"/>
                    <a:pt x="1905" y="1982242"/>
                    <a:pt x="1905" y="1892593"/>
                  </a:cubicBezTo>
                  <a:cubicBezTo>
                    <a:pt x="1905" y="1802944"/>
                    <a:pt x="0" y="1710804"/>
                    <a:pt x="0" y="1621155"/>
                  </a:cubicBezTo>
                  <a:cubicBezTo>
                    <a:pt x="0" y="1441857"/>
                    <a:pt x="1905" y="1262559"/>
                    <a:pt x="1905" y="1080770"/>
                  </a:cubicBezTo>
                  <a:cubicBezTo>
                    <a:pt x="3810" y="991121"/>
                    <a:pt x="3810" y="901472"/>
                    <a:pt x="3810" y="811823"/>
                  </a:cubicBezTo>
                  <a:cubicBezTo>
                    <a:pt x="3810" y="722174"/>
                    <a:pt x="1905" y="630034"/>
                    <a:pt x="1905" y="540385"/>
                  </a:cubicBezTo>
                  <a:cubicBezTo>
                    <a:pt x="0" y="361087"/>
                    <a:pt x="1905" y="181789"/>
                    <a:pt x="3810" y="0"/>
                  </a:cubicBezTo>
                  <a:lnTo>
                    <a:pt x="5715"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4" name="Curbă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aCAAA4xwAAGgXAAD2HAAAAAAAACYAAAAIAAAA//////////8="/>
                </a:ext>
              </a:extLst>
            </p:cNvSpPr>
            <p:nvPr/>
          </p:nvSpPr>
          <p:spPr>
            <a:xfrm>
              <a:off x="1438910" y="4695825"/>
              <a:ext cx="2366010" cy="12065"/>
            </a:xfrm>
            <a:custGeom>
              <a:avLst/>
              <a:gdLst/>
              <a:ahLst/>
              <a:cxnLst/>
              <a:rect l="0" t="0" r="2366010" b="12065"/>
              <a:pathLst>
                <a:path w="2366010" h="12065">
                  <a:moveTo>
                    <a:pt x="0" y="4826"/>
                  </a:moveTo>
                  <a:cubicBezTo>
                    <a:pt x="196519" y="2413"/>
                    <a:pt x="393038" y="0"/>
                    <a:pt x="591503" y="2413"/>
                  </a:cubicBezTo>
                  <a:cubicBezTo>
                    <a:pt x="688789" y="2413"/>
                    <a:pt x="788021" y="4826"/>
                    <a:pt x="887254" y="4826"/>
                  </a:cubicBezTo>
                  <a:cubicBezTo>
                    <a:pt x="984540" y="4826"/>
                    <a:pt x="1083773" y="2413"/>
                    <a:pt x="1183005" y="2413"/>
                  </a:cubicBezTo>
                  <a:cubicBezTo>
                    <a:pt x="1379524" y="2413"/>
                    <a:pt x="1576043" y="0"/>
                    <a:pt x="1774508" y="0"/>
                  </a:cubicBezTo>
                  <a:cubicBezTo>
                    <a:pt x="1871794" y="0"/>
                    <a:pt x="1971026" y="2413"/>
                    <a:pt x="2070259" y="2413"/>
                  </a:cubicBezTo>
                  <a:cubicBezTo>
                    <a:pt x="2167545" y="2413"/>
                    <a:pt x="2266778" y="2413"/>
                    <a:pt x="2366010" y="4826"/>
                  </a:cubicBezTo>
                  <a:cubicBezTo>
                    <a:pt x="2366010" y="4826"/>
                    <a:pt x="2366010" y="4826"/>
                    <a:pt x="2366010" y="4826"/>
                  </a:cubicBezTo>
                  <a:cubicBezTo>
                    <a:pt x="2266778" y="7239"/>
                    <a:pt x="2167545" y="7239"/>
                    <a:pt x="2070259" y="9652"/>
                  </a:cubicBezTo>
                  <a:cubicBezTo>
                    <a:pt x="1971026" y="9652"/>
                    <a:pt x="1871794" y="9652"/>
                    <a:pt x="1774508" y="9652"/>
                  </a:cubicBezTo>
                  <a:cubicBezTo>
                    <a:pt x="1576043" y="12065"/>
                    <a:pt x="1379524" y="9652"/>
                    <a:pt x="1183005" y="7239"/>
                  </a:cubicBezTo>
                  <a:cubicBezTo>
                    <a:pt x="1083773" y="7239"/>
                    <a:pt x="984540" y="7239"/>
                    <a:pt x="887254" y="7239"/>
                  </a:cubicBezTo>
                  <a:cubicBezTo>
                    <a:pt x="788021" y="7239"/>
                    <a:pt x="688789" y="9652"/>
                    <a:pt x="591503" y="9652"/>
                  </a:cubicBezTo>
                  <a:cubicBezTo>
                    <a:pt x="393038" y="9652"/>
                    <a:pt x="196519" y="9652"/>
                    <a:pt x="0" y="482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3" name="Curbă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CAAAwwoAAFUXAADXCgAAAAAAACYAAAAIAAAA//////////8="/>
                </a:ext>
              </a:extLst>
            </p:cNvSpPr>
            <p:nvPr/>
          </p:nvSpPr>
          <p:spPr>
            <a:xfrm>
              <a:off x="1421130" y="1749425"/>
              <a:ext cx="2371725" cy="12700"/>
            </a:xfrm>
            <a:custGeom>
              <a:avLst/>
              <a:gdLst/>
              <a:ahLst/>
              <a:cxnLst/>
              <a:rect l="0" t="0" r="2371725" b="12700"/>
              <a:pathLst>
                <a:path w="2371725" h="12700">
                  <a:moveTo>
                    <a:pt x="0" y="5080"/>
                  </a:moveTo>
                  <a:cubicBezTo>
                    <a:pt x="196508" y="2540"/>
                    <a:pt x="394963" y="0"/>
                    <a:pt x="591472" y="2540"/>
                  </a:cubicBezTo>
                  <a:cubicBezTo>
                    <a:pt x="690699" y="2540"/>
                    <a:pt x="789926" y="5080"/>
                    <a:pt x="889153" y="5080"/>
                  </a:cubicBezTo>
                  <a:cubicBezTo>
                    <a:pt x="988380" y="5080"/>
                    <a:pt x="1087608" y="2540"/>
                    <a:pt x="1184889" y="2540"/>
                  </a:cubicBezTo>
                  <a:cubicBezTo>
                    <a:pt x="1383344" y="2540"/>
                    <a:pt x="1581798" y="0"/>
                    <a:pt x="1778307" y="0"/>
                  </a:cubicBezTo>
                  <a:cubicBezTo>
                    <a:pt x="1877534" y="0"/>
                    <a:pt x="1976761" y="2540"/>
                    <a:pt x="2075988" y="2540"/>
                  </a:cubicBezTo>
                  <a:cubicBezTo>
                    <a:pt x="2173270" y="2540"/>
                    <a:pt x="2272497" y="2540"/>
                    <a:pt x="2371725" y="5080"/>
                  </a:cubicBezTo>
                  <a:cubicBezTo>
                    <a:pt x="2371725" y="7620"/>
                    <a:pt x="2371725" y="7620"/>
                    <a:pt x="2371725" y="7620"/>
                  </a:cubicBezTo>
                  <a:cubicBezTo>
                    <a:pt x="2272497" y="7620"/>
                    <a:pt x="2173270" y="10160"/>
                    <a:pt x="2075988" y="10160"/>
                  </a:cubicBezTo>
                  <a:cubicBezTo>
                    <a:pt x="1976761" y="10160"/>
                    <a:pt x="1877534" y="10160"/>
                    <a:pt x="1778307" y="10160"/>
                  </a:cubicBezTo>
                  <a:cubicBezTo>
                    <a:pt x="1581798" y="12700"/>
                    <a:pt x="1383344" y="10160"/>
                    <a:pt x="1184889" y="7620"/>
                  </a:cubicBezTo>
                  <a:cubicBezTo>
                    <a:pt x="1087608" y="7620"/>
                    <a:pt x="988380" y="7620"/>
                    <a:pt x="889153" y="7620"/>
                  </a:cubicBezTo>
                  <a:cubicBezTo>
                    <a:pt x="789926" y="7620"/>
                    <a:pt x="690699" y="10160"/>
                    <a:pt x="591472" y="10160"/>
                  </a:cubicBezTo>
                  <a:cubicBezTo>
                    <a:pt x="394963" y="10160"/>
                    <a:pt x="196508" y="10160"/>
                    <a:pt x="0" y="7620"/>
                  </a:cubicBezTo>
                  <a:lnTo>
                    <a:pt x="0" y="508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2" name="Formă liberă 4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MGQAAXA0AAFkZAABuGgAAAAAAACYAAAAIAAAA//////////8="/>
                </a:ext>
              </a:extLst>
            </p:cNvSpPr>
            <p:nvPr/>
          </p:nvSpPr>
          <p:spPr>
            <a:xfrm>
              <a:off x="4112260" y="2171700"/>
              <a:ext cx="8255" cy="2124710"/>
            </a:xfrm>
            <a:custGeom>
              <a:avLst/>
              <a:gdLst/>
              <a:ahLst/>
              <a:cxnLst/>
              <a:rect l="0" t="0" r="8255" b="2124710"/>
              <a:pathLst>
                <a:path w="8255" h="2124710">
                  <a:moveTo>
                    <a:pt x="4127" y="2124710"/>
                  </a:moveTo>
                  <a:cubicBezTo>
                    <a:pt x="0" y="1947858"/>
                    <a:pt x="0" y="1771007"/>
                    <a:pt x="0" y="1594155"/>
                  </a:cubicBezTo>
                  <a:cubicBezTo>
                    <a:pt x="0" y="1504484"/>
                    <a:pt x="2063" y="1417304"/>
                    <a:pt x="2063" y="1327632"/>
                  </a:cubicBezTo>
                  <a:cubicBezTo>
                    <a:pt x="2063" y="1240452"/>
                    <a:pt x="2063" y="1150781"/>
                    <a:pt x="2063" y="1063600"/>
                  </a:cubicBezTo>
                  <a:cubicBezTo>
                    <a:pt x="0" y="886749"/>
                    <a:pt x="0" y="707406"/>
                    <a:pt x="0" y="530555"/>
                  </a:cubicBezTo>
                  <a:cubicBezTo>
                    <a:pt x="0" y="443374"/>
                    <a:pt x="0" y="353703"/>
                    <a:pt x="0" y="266523"/>
                  </a:cubicBezTo>
                  <a:cubicBezTo>
                    <a:pt x="2063" y="176852"/>
                    <a:pt x="2063" y="89671"/>
                    <a:pt x="4127" y="0"/>
                  </a:cubicBezTo>
                  <a:cubicBezTo>
                    <a:pt x="4127" y="0"/>
                    <a:pt x="4127" y="0"/>
                    <a:pt x="4127" y="0"/>
                  </a:cubicBezTo>
                  <a:cubicBezTo>
                    <a:pt x="6191" y="89671"/>
                    <a:pt x="6191" y="176852"/>
                    <a:pt x="6191" y="266523"/>
                  </a:cubicBezTo>
                  <a:cubicBezTo>
                    <a:pt x="8255" y="353703"/>
                    <a:pt x="8255" y="443374"/>
                    <a:pt x="8255" y="530555"/>
                  </a:cubicBezTo>
                  <a:cubicBezTo>
                    <a:pt x="8255" y="707406"/>
                    <a:pt x="6191" y="886749"/>
                    <a:pt x="6191" y="1063600"/>
                  </a:cubicBezTo>
                  <a:cubicBezTo>
                    <a:pt x="6191" y="1150781"/>
                    <a:pt x="4127" y="1240452"/>
                    <a:pt x="4127" y="1327632"/>
                  </a:cubicBezTo>
                  <a:cubicBezTo>
                    <a:pt x="6191" y="1417304"/>
                    <a:pt x="6191" y="1504484"/>
                    <a:pt x="6191" y="1594155"/>
                  </a:cubicBezTo>
                  <a:cubicBezTo>
                    <a:pt x="8255" y="1771007"/>
                    <a:pt x="6191" y="1947858"/>
                    <a:pt x="4127" y="212471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1" name="Formă liberă 4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5BgAAEhsAAEkIAABUHQAAAAAAACYAAAAIAAAA//////////8="/>
                </a:ext>
              </a:extLst>
            </p:cNvSpPr>
            <p:nvPr/>
          </p:nvSpPr>
          <p:spPr>
            <a:xfrm>
              <a:off x="1052195" y="4400550"/>
              <a:ext cx="294640" cy="367030"/>
            </a:xfrm>
            <a:custGeom>
              <a:avLst/>
              <a:gdLst/>
              <a:ahLst/>
              <a:cxnLst/>
              <a:rect l="0" t="0" r="294640" b="367030"/>
              <a:pathLst>
                <a:path w="294640" h="367030">
                  <a:moveTo>
                    <a:pt x="246179" y="302552"/>
                  </a:moveTo>
                  <a:cubicBezTo>
                    <a:pt x="222918" y="292632"/>
                    <a:pt x="191904" y="339751"/>
                    <a:pt x="162827" y="332311"/>
                  </a:cubicBezTo>
                  <a:cubicBezTo>
                    <a:pt x="178335" y="352150"/>
                    <a:pt x="205473" y="322391"/>
                    <a:pt x="217103" y="324871"/>
                  </a:cubicBezTo>
                  <a:cubicBezTo>
                    <a:pt x="184150" y="364550"/>
                    <a:pt x="127936" y="314951"/>
                    <a:pt x="93044" y="352150"/>
                  </a:cubicBezTo>
                  <a:cubicBezTo>
                    <a:pt x="36830" y="352150"/>
                    <a:pt x="1938" y="305032"/>
                    <a:pt x="7754" y="235594"/>
                  </a:cubicBezTo>
                  <a:cubicBezTo>
                    <a:pt x="11631" y="203354"/>
                    <a:pt x="36830" y="183515"/>
                    <a:pt x="38768" y="151276"/>
                  </a:cubicBezTo>
                  <a:cubicBezTo>
                    <a:pt x="44584" y="143836"/>
                    <a:pt x="42645" y="148796"/>
                    <a:pt x="50399" y="143836"/>
                  </a:cubicBezTo>
                  <a:cubicBezTo>
                    <a:pt x="48461" y="111597"/>
                    <a:pt x="63968" y="84318"/>
                    <a:pt x="60091" y="57038"/>
                  </a:cubicBezTo>
                  <a:cubicBezTo>
                    <a:pt x="58153" y="29759"/>
                    <a:pt x="36830" y="19839"/>
                    <a:pt x="36830" y="0"/>
                  </a:cubicBezTo>
                  <a:cubicBezTo>
                    <a:pt x="69783" y="17360"/>
                    <a:pt x="79475" y="89278"/>
                    <a:pt x="63968" y="141356"/>
                  </a:cubicBezTo>
                  <a:cubicBezTo>
                    <a:pt x="65906" y="148796"/>
                    <a:pt x="77537" y="146316"/>
                    <a:pt x="79475" y="156236"/>
                  </a:cubicBezTo>
                  <a:cubicBezTo>
                    <a:pt x="83352" y="171115"/>
                    <a:pt x="77537" y="185995"/>
                    <a:pt x="69783" y="198395"/>
                  </a:cubicBezTo>
                  <a:cubicBezTo>
                    <a:pt x="52337" y="195915"/>
                    <a:pt x="38768" y="183515"/>
                    <a:pt x="50399" y="166155"/>
                  </a:cubicBezTo>
                  <a:cubicBezTo>
                    <a:pt x="1938" y="218234"/>
                    <a:pt x="27138" y="367030"/>
                    <a:pt x="124059" y="327351"/>
                  </a:cubicBezTo>
                  <a:cubicBezTo>
                    <a:pt x="104675" y="292632"/>
                    <a:pt x="141505" y="240553"/>
                    <a:pt x="162827" y="277752"/>
                  </a:cubicBezTo>
                  <a:cubicBezTo>
                    <a:pt x="166704" y="305032"/>
                    <a:pt x="157012" y="312471"/>
                    <a:pt x="149258" y="324871"/>
                  </a:cubicBezTo>
                  <a:cubicBezTo>
                    <a:pt x="195781" y="339751"/>
                    <a:pt x="257810" y="252953"/>
                    <a:pt x="294640" y="319911"/>
                  </a:cubicBezTo>
                  <a:cubicBezTo>
                    <a:pt x="277194" y="290152"/>
                    <a:pt x="240364" y="307512"/>
                    <a:pt x="220980" y="324871"/>
                  </a:cubicBezTo>
                  <a:cubicBezTo>
                    <a:pt x="224857" y="312471"/>
                    <a:pt x="238426" y="312471"/>
                    <a:pt x="246179" y="302552"/>
                  </a:cubicBezTo>
                  <a:close/>
                  <a:moveTo>
                    <a:pt x="143443" y="317431"/>
                  </a:moveTo>
                  <a:cubicBezTo>
                    <a:pt x="176396" y="314951"/>
                    <a:pt x="151197" y="243033"/>
                    <a:pt x="131813" y="277752"/>
                  </a:cubicBezTo>
                  <a:cubicBezTo>
                    <a:pt x="145382" y="277752"/>
                    <a:pt x="133751" y="290152"/>
                    <a:pt x="127936" y="290152"/>
                  </a:cubicBezTo>
                  <a:cubicBezTo>
                    <a:pt x="127936" y="295112"/>
                    <a:pt x="127936" y="302552"/>
                    <a:pt x="127936" y="309992"/>
                  </a:cubicBezTo>
                  <a:cubicBezTo>
                    <a:pt x="131813" y="312471"/>
                    <a:pt x="133751" y="317431"/>
                    <a:pt x="141505" y="317431"/>
                  </a:cubicBezTo>
                  <a:cubicBezTo>
                    <a:pt x="145382" y="307512"/>
                    <a:pt x="155074" y="290152"/>
                    <a:pt x="143443" y="282712"/>
                  </a:cubicBezTo>
                  <a:cubicBezTo>
                    <a:pt x="162827" y="285192"/>
                    <a:pt x="151197" y="309992"/>
                    <a:pt x="143443" y="317431"/>
                  </a:cubicBezTo>
                  <a:close/>
                  <a:moveTo>
                    <a:pt x="17446" y="218234"/>
                  </a:moveTo>
                  <a:cubicBezTo>
                    <a:pt x="0" y="300072"/>
                    <a:pt x="54276" y="367030"/>
                    <a:pt x="108552" y="334791"/>
                  </a:cubicBezTo>
                  <a:cubicBezTo>
                    <a:pt x="38768" y="359590"/>
                    <a:pt x="25199" y="285192"/>
                    <a:pt x="17446" y="218234"/>
                  </a:cubicBezTo>
                  <a:close/>
                  <a:moveTo>
                    <a:pt x="71722" y="151276"/>
                  </a:moveTo>
                  <a:cubicBezTo>
                    <a:pt x="73660" y="171115"/>
                    <a:pt x="65906" y="178555"/>
                    <a:pt x="60091" y="190955"/>
                  </a:cubicBezTo>
                  <a:cubicBezTo>
                    <a:pt x="77537" y="193435"/>
                    <a:pt x="81414" y="163676"/>
                    <a:pt x="71722" y="151276"/>
                  </a:cubicBezTo>
                  <a:close/>
                  <a:moveTo>
                    <a:pt x="58153" y="141356"/>
                  </a:moveTo>
                  <a:cubicBezTo>
                    <a:pt x="58153" y="121517"/>
                    <a:pt x="73660" y="99197"/>
                    <a:pt x="63968" y="76878"/>
                  </a:cubicBezTo>
                  <a:cubicBezTo>
                    <a:pt x="65906" y="101677"/>
                    <a:pt x="50399" y="121517"/>
                    <a:pt x="58153" y="141356"/>
                  </a:cubicBezTo>
                  <a:close/>
                  <a:moveTo>
                    <a:pt x="58153" y="151276"/>
                  </a:moveTo>
                  <a:cubicBezTo>
                    <a:pt x="54276" y="156236"/>
                    <a:pt x="52337" y="178555"/>
                    <a:pt x="58153" y="183515"/>
                  </a:cubicBezTo>
                  <a:cubicBezTo>
                    <a:pt x="63968" y="173595"/>
                    <a:pt x="69783" y="156236"/>
                    <a:pt x="58153" y="15127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0" name="Formă liberă 4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9BgAADBsAAE4IAABBHQAAAAAAACYAAAAIAAAA//////////8="/>
                </a:ext>
              </a:extLst>
            </p:cNvSpPr>
            <p:nvPr/>
          </p:nvSpPr>
          <p:spPr>
            <a:xfrm>
              <a:off x="1054735" y="4396740"/>
              <a:ext cx="295275" cy="358775"/>
            </a:xfrm>
            <a:custGeom>
              <a:avLst/>
              <a:gdLst/>
              <a:ahLst/>
              <a:cxnLst/>
              <a:rect l="0" t="0" r="295275" b="358775"/>
              <a:pathLst>
                <a:path w="295275" h="358775">
                  <a:moveTo>
                    <a:pt x="91906" y="358775"/>
                  </a:moveTo>
                  <a:cubicBezTo>
                    <a:pt x="89951" y="358775"/>
                    <a:pt x="89951" y="358775"/>
                    <a:pt x="89951" y="358775"/>
                  </a:cubicBezTo>
                  <a:cubicBezTo>
                    <a:pt x="62574" y="358775"/>
                    <a:pt x="37153" y="346317"/>
                    <a:pt x="21510" y="321402"/>
                  </a:cubicBezTo>
                  <a:cubicBezTo>
                    <a:pt x="5866" y="301470"/>
                    <a:pt x="0" y="271572"/>
                    <a:pt x="3910" y="239183"/>
                  </a:cubicBezTo>
                  <a:cubicBezTo>
                    <a:pt x="5866" y="224234"/>
                    <a:pt x="11732" y="209285"/>
                    <a:pt x="19554" y="196827"/>
                  </a:cubicBezTo>
                  <a:cubicBezTo>
                    <a:pt x="25421" y="181878"/>
                    <a:pt x="33242" y="169421"/>
                    <a:pt x="33242" y="154472"/>
                  </a:cubicBezTo>
                  <a:cubicBezTo>
                    <a:pt x="33242" y="154472"/>
                    <a:pt x="33242" y="154472"/>
                    <a:pt x="33242" y="154472"/>
                  </a:cubicBezTo>
                  <a:cubicBezTo>
                    <a:pt x="37153" y="149489"/>
                    <a:pt x="39109" y="146998"/>
                    <a:pt x="41064" y="146998"/>
                  </a:cubicBezTo>
                  <a:cubicBezTo>
                    <a:pt x="41064" y="146998"/>
                    <a:pt x="43020" y="146998"/>
                    <a:pt x="44975" y="146998"/>
                  </a:cubicBezTo>
                  <a:cubicBezTo>
                    <a:pt x="44975" y="132049"/>
                    <a:pt x="46931" y="117100"/>
                    <a:pt x="50842" y="102151"/>
                  </a:cubicBezTo>
                  <a:cubicBezTo>
                    <a:pt x="54752" y="87202"/>
                    <a:pt x="58663" y="74744"/>
                    <a:pt x="56708" y="59795"/>
                  </a:cubicBezTo>
                  <a:cubicBezTo>
                    <a:pt x="54752" y="47338"/>
                    <a:pt x="48886" y="37372"/>
                    <a:pt x="43020" y="29897"/>
                  </a:cubicBezTo>
                  <a:cubicBezTo>
                    <a:pt x="37153" y="19931"/>
                    <a:pt x="31287" y="12457"/>
                    <a:pt x="31287" y="2491"/>
                  </a:cubicBezTo>
                  <a:cubicBezTo>
                    <a:pt x="31287" y="0"/>
                    <a:pt x="31287" y="0"/>
                    <a:pt x="31287" y="0"/>
                  </a:cubicBezTo>
                  <a:cubicBezTo>
                    <a:pt x="33242" y="0"/>
                    <a:pt x="33242" y="0"/>
                    <a:pt x="33242" y="0"/>
                  </a:cubicBezTo>
                  <a:cubicBezTo>
                    <a:pt x="68441" y="19931"/>
                    <a:pt x="78218" y="92185"/>
                    <a:pt x="62574" y="144506"/>
                  </a:cubicBezTo>
                  <a:cubicBezTo>
                    <a:pt x="62574" y="146998"/>
                    <a:pt x="66485" y="146998"/>
                    <a:pt x="68441" y="149489"/>
                  </a:cubicBezTo>
                  <a:cubicBezTo>
                    <a:pt x="72352" y="151981"/>
                    <a:pt x="76263" y="151981"/>
                    <a:pt x="78218" y="156964"/>
                  </a:cubicBezTo>
                  <a:cubicBezTo>
                    <a:pt x="84084" y="179387"/>
                    <a:pt x="72352" y="194336"/>
                    <a:pt x="66485" y="201810"/>
                  </a:cubicBezTo>
                  <a:cubicBezTo>
                    <a:pt x="66485" y="201810"/>
                    <a:pt x="66485" y="201810"/>
                    <a:pt x="66485" y="201810"/>
                  </a:cubicBezTo>
                  <a:cubicBezTo>
                    <a:pt x="66485" y="201810"/>
                    <a:pt x="66485" y="201810"/>
                    <a:pt x="66485" y="201810"/>
                  </a:cubicBezTo>
                  <a:cubicBezTo>
                    <a:pt x="54752" y="201810"/>
                    <a:pt x="44975" y="196827"/>
                    <a:pt x="43020" y="189353"/>
                  </a:cubicBezTo>
                  <a:cubicBezTo>
                    <a:pt x="41064" y="186861"/>
                    <a:pt x="41064" y="181878"/>
                    <a:pt x="41064" y="176896"/>
                  </a:cubicBezTo>
                  <a:cubicBezTo>
                    <a:pt x="23465" y="204302"/>
                    <a:pt x="19554" y="244166"/>
                    <a:pt x="29331" y="279047"/>
                  </a:cubicBezTo>
                  <a:cubicBezTo>
                    <a:pt x="39109" y="316419"/>
                    <a:pt x="62574" y="336351"/>
                    <a:pt x="89951" y="336351"/>
                  </a:cubicBezTo>
                  <a:cubicBezTo>
                    <a:pt x="99728" y="336351"/>
                    <a:pt x="109505" y="333860"/>
                    <a:pt x="119283" y="331368"/>
                  </a:cubicBezTo>
                  <a:cubicBezTo>
                    <a:pt x="113416" y="318911"/>
                    <a:pt x="111461" y="303962"/>
                    <a:pt x="117327" y="289013"/>
                  </a:cubicBezTo>
                  <a:cubicBezTo>
                    <a:pt x="123194" y="276555"/>
                    <a:pt x="132971" y="266589"/>
                    <a:pt x="142748" y="266589"/>
                  </a:cubicBezTo>
                  <a:cubicBezTo>
                    <a:pt x="146659" y="266589"/>
                    <a:pt x="154481" y="269081"/>
                    <a:pt x="162303" y="281538"/>
                  </a:cubicBezTo>
                  <a:cubicBezTo>
                    <a:pt x="162303" y="281538"/>
                    <a:pt x="162303" y="281538"/>
                    <a:pt x="162303" y="281538"/>
                  </a:cubicBezTo>
                  <a:cubicBezTo>
                    <a:pt x="164258" y="303962"/>
                    <a:pt x="158392" y="313928"/>
                    <a:pt x="150570" y="323894"/>
                  </a:cubicBezTo>
                  <a:cubicBezTo>
                    <a:pt x="150570" y="323894"/>
                    <a:pt x="150570" y="326385"/>
                    <a:pt x="148615" y="326385"/>
                  </a:cubicBezTo>
                  <a:cubicBezTo>
                    <a:pt x="152526" y="328877"/>
                    <a:pt x="156437" y="328877"/>
                    <a:pt x="160348" y="328877"/>
                  </a:cubicBezTo>
                  <a:cubicBezTo>
                    <a:pt x="175991" y="328877"/>
                    <a:pt x="191635" y="321402"/>
                    <a:pt x="209234" y="311436"/>
                  </a:cubicBezTo>
                  <a:cubicBezTo>
                    <a:pt x="224878" y="303962"/>
                    <a:pt x="240522" y="296487"/>
                    <a:pt x="256165" y="296487"/>
                  </a:cubicBezTo>
                  <a:cubicBezTo>
                    <a:pt x="271809" y="296487"/>
                    <a:pt x="285497" y="306453"/>
                    <a:pt x="295275" y="323894"/>
                  </a:cubicBezTo>
                  <a:cubicBezTo>
                    <a:pt x="293319" y="326385"/>
                    <a:pt x="293319" y="326385"/>
                    <a:pt x="293319" y="326385"/>
                  </a:cubicBezTo>
                  <a:cubicBezTo>
                    <a:pt x="285497" y="316419"/>
                    <a:pt x="277675" y="308945"/>
                    <a:pt x="265943" y="308945"/>
                  </a:cubicBezTo>
                  <a:cubicBezTo>
                    <a:pt x="246388" y="308945"/>
                    <a:pt x="224878" y="326385"/>
                    <a:pt x="219011" y="328877"/>
                  </a:cubicBezTo>
                  <a:cubicBezTo>
                    <a:pt x="215100" y="333860"/>
                    <a:pt x="215100" y="333860"/>
                    <a:pt x="215100" y="333860"/>
                  </a:cubicBezTo>
                  <a:cubicBezTo>
                    <a:pt x="215100" y="331368"/>
                    <a:pt x="215100" y="331368"/>
                    <a:pt x="215100" y="331368"/>
                  </a:cubicBezTo>
                  <a:cubicBezTo>
                    <a:pt x="205323" y="341334"/>
                    <a:pt x="193590" y="346317"/>
                    <a:pt x="175991" y="346317"/>
                  </a:cubicBezTo>
                  <a:cubicBezTo>
                    <a:pt x="168169" y="346317"/>
                    <a:pt x="160348" y="346317"/>
                    <a:pt x="152526" y="346317"/>
                  </a:cubicBezTo>
                  <a:cubicBezTo>
                    <a:pt x="144704" y="343826"/>
                    <a:pt x="136882" y="343826"/>
                    <a:pt x="129060" y="343826"/>
                  </a:cubicBezTo>
                  <a:cubicBezTo>
                    <a:pt x="113416" y="343826"/>
                    <a:pt x="101684" y="348809"/>
                    <a:pt x="91906" y="358775"/>
                  </a:cubicBezTo>
                  <a:close/>
                  <a:moveTo>
                    <a:pt x="13688" y="214268"/>
                  </a:moveTo>
                  <a:cubicBezTo>
                    <a:pt x="9777" y="221742"/>
                    <a:pt x="7821" y="231708"/>
                    <a:pt x="5866" y="239183"/>
                  </a:cubicBezTo>
                  <a:cubicBezTo>
                    <a:pt x="3910" y="271572"/>
                    <a:pt x="9777" y="298979"/>
                    <a:pt x="23465" y="318911"/>
                  </a:cubicBezTo>
                  <a:cubicBezTo>
                    <a:pt x="39109" y="341334"/>
                    <a:pt x="62574" y="353792"/>
                    <a:pt x="89951" y="353792"/>
                  </a:cubicBezTo>
                  <a:cubicBezTo>
                    <a:pt x="99728" y="343826"/>
                    <a:pt x="111461" y="338843"/>
                    <a:pt x="129060" y="338843"/>
                  </a:cubicBezTo>
                  <a:cubicBezTo>
                    <a:pt x="136882" y="338843"/>
                    <a:pt x="144704" y="341334"/>
                    <a:pt x="152526" y="341334"/>
                  </a:cubicBezTo>
                  <a:cubicBezTo>
                    <a:pt x="158392" y="341334"/>
                    <a:pt x="162303" y="343826"/>
                    <a:pt x="168169" y="343826"/>
                  </a:cubicBezTo>
                  <a:cubicBezTo>
                    <a:pt x="164258" y="341334"/>
                    <a:pt x="162303" y="338843"/>
                    <a:pt x="158392" y="336351"/>
                  </a:cubicBezTo>
                  <a:cubicBezTo>
                    <a:pt x="156437" y="331368"/>
                    <a:pt x="156437" y="331368"/>
                    <a:pt x="156437" y="331368"/>
                  </a:cubicBezTo>
                  <a:cubicBezTo>
                    <a:pt x="160348" y="333860"/>
                    <a:pt x="160348" y="333860"/>
                    <a:pt x="160348" y="333860"/>
                  </a:cubicBezTo>
                  <a:cubicBezTo>
                    <a:pt x="162303" y="333860"/>
                    <a:pt x="164258" y="333860"/>
                    <a:pt x="168169" y="333860"/>
                  </a:cubicBezTo>
                  <a:cubicBezTo>
                    <a:pt x="179902" y="333860"/>
                    <a:pt x="193590" y="326385"/>
                    <a:pt x="205323" y="318911"/>
                  </a:cubicBezTo>
                  <a:cubicBezTo>
                    <a:pt x="205323" y="318911"/>
                    <a:pt x="205323" y="318911"/>
                    <a:pt x="205323" y="318911"/>
                  </a:cubicBezTo>
                  <a:cubicBezTo>
                    <a:pt x="189679" y="326385"/>
                    <a:pt x="174036" y="331368"/>
                    <a:pt x="160348" y="331368"/>
                  </a:cubicBezTo>
                  <a:cubicBezTo>
                    <a:pt x="154481" y="331368"/>
                    <a:pt x="150570" y="331368"/>
                    <a:pt x="146659" y="331368"/>
                  </a:cubicBezTo>
                  <a:cubicBezTo>
                    <a:pt x="144704" y="328877"/>
                    <a:pt x="144704" y="328877"/>
                    <a:pt x="144704" y="328877"/>
                  </a:cubicBezTo>
                  <a:cubicBezTo>
                    <a:pt x="144704" y="326385"/>
                    <a:pt x="144704" y="326385"/>
                    <a:pt x="144704" y="326385"/>
                  </a:cubicBezTo>
                  <a:cubicBezTo>
                    <a:pt x="146659" y="326385"/>
                    <a:pt x="148615" y="323894"/>
                    <a:pt x="148615" y="321402"/>
                  </a:cubicBezTo>
                  <a:cubicBezTo>
                    <a:pt x="150570" y="321402"/>
                    <a:pt x="150570" y="318911"/>
                    <a:pt x="150570" y="318911"/>
                  </a:cubicBezTo>
                  <a:cubicBezTo>
                    <a:pt x="148615" y="321402"/>
                    <a:pt x="144704" y="323894"/>
                    <a:pt x="140793" y="323894"/>
                  </a:cubicBezTo>
                  <a:cubicBezTo>
                    <a:pt x="136882" y="323894"/>
                    <a:pt x="136882" y="323894"/>
                    <a:pt x="136882" y="323894"/>
                  </a:cubicBezTo>
                  <a:cubicBezTo>
                    <a:pt x="136882" y="323894"/>
                    <a:pt x="136882" y="323894"/>
                    <a:pt x="136882" y="323894"/>
                  </a:cubicBezTo>
                  <a:cubicBezTo>
                    <a:pt x="132971" y="323894"/>
                    <a:pt x="131016" y="321402"/>
                    <a:pt x="129060" y="318911"/>
                  </a:cubicBezTo>
                  <a:cubicBezTo>
                    <a:pt x="127105" y="318911"/>
                    <a:pt x="125149" y="316419"/>
                    <a:pt x="123194" y="316419"/>
                  </a:cubicBezTo>
                  <a:cubicBezTo>
                    <a:pt x="123194" y="316419"/>
                    <a:pt x="123194" y="316419"/>
                    <a:pt x="123194" y="316419"/>
                  </a:cubicBezTo>
                  <a:cubicBezTo>
                    <a:pt x="123194" y="291504"/>
                    <a:pt x="123194" y="291504"/>
                    <a:pt x="123194" y="291504"/>
                  </a:cubicBezTo>
                  <a:cubicBezTo>
                    <a:pt x="125149" y="291504"/>
                    <a:pt x="125149" y="291504"/>
                    <a:pt x="125149" y="291504"/>
                  </a:cubicBezTo>
                  <a:cubicBezTo>
                    <a:pt x="125149" y="291504"/>
                    <a:pt x="125149" y="291504"/>
                    <a:pt x="125149" y="291504"/>
                  </a:cubicBezTo>
                  <a:cubicBezTo>
                    <a:pt x="129060" y="291504"/>
                    <a:pt x="132971" y="286521"/>
                    <a:pt x="132971" y="284030"/>
                  </a:cubicBezTo>
                  <a:cubicBezTo>
                    <a:pt x="132971" y="284030"/>
                    <a:pt x="132971" y="284030"/>
                    <a:pt x="129060" y="284030"/>
                  </a:cubicBezTo>
                  <a:cubicBezTo>
                    <a:pt x="127105" y="284030"/>
                    <a:pt x="127105" y="284030"/>
                    <a:pt x="127105" y="284030"/>
                  </a:cubicBezTo>
                  <a:cubicBezTo>
                    <a:pt x="129060" y="281538"/>
                    <a:pt x="129060" y="281538"/>
                    <a:pt x="129060" y="281538"/>
                  </a:cubicBezTo>
                  <a:cubicBezTo>
                    <a:pt x="131016" y="274064"/>
                    <a:pt x="134926" y="271572"/>
                    <a:pt x="138837" y="271572"/>
                  </a:cubicBezTo>
                  <a:cubicBezTo>
                    <a:pt x="131016" y="274064"/>
                    <a:pt x="125149" y="281538"/>
                    <a:pt x="121238" y="291504"/>
                  </a:cubicBezTo>
                  <a:cubicBezTo>
                    <a:pt x="115372" y="303962"/>
                    <a:pt x="115372" y="318911"/>
                    <a:pt x="123194" y="331368"/>
                  </a:cubicBezTo>
                  <a:cubicBezTo>
                    <a:pt x="123194" y="333860"/>
                    <a:pt x="123194" y="333860"/>
                    <a:pt x="123194" y="333860"/>
                  </a:cubicBezTo>
                  <a:cubicBezTo>
                    <a:pt x="121238" y="333860"/>
                    <a:pt x="121238" y="333860"/>
                    <a:pt x="121238" y="333860"/>
                  </a:cubicBezTo>
                  <a:cubicBezTo>
                    <a:pt x="115372" y="336351"/>
                    <a:pt x="109505" y="338843"/>
                    <a:pt x="105595" y="338843"/>
                  </a:cubicBezTo>
                  <a:cubicBezTo>
                    <a:pt x="105595" y="341334"/>
                    <a:pt x="105595" y="341334"/>
                    <a:pt x="105595" y="341334"/>
                  </a:cubicBezTo>
                  <a:cubicBezTo>
                    <a:pt x="95817" y="346317"/>
                    <a:pt x="86040" y="348809"/>
                    <a:pt x="76263" y="348809"/>
                  </a:cubicBezTo>
                  <a:cubicBezTo>
                    <a:pt x="56708" y="348809"/>
                    <a:pt x="37153" y="336351"/>
                    <a:pt x="25421" y="316419"/>
                  </a:cubicBezTo>
                  <a:cubicBezTo>
                    <a:pt x="9777" y="289013"/>
                    <a:pt x="3910" y="256623"/>
                    <a:pt x="11732" y="221742"/>
                  </a:cubicBezTo>
                  <a:lnTo>
                    <a:pt x="13688" y="214268"/>
                  </a:lnTo>
                  <a:close/>
                  <a:moveTo>
                    <a:pt x="13688" y="231708"/>
                  </a:moveTo>
                  <a:cubicBezTo>
                    <a:pt x="7821" y="261606"/>
                    <a:pt x="13688" y="291504"/>
                    <a:pt x="27376" y="313928"/>
                  </a:cubicBezTo>
                  <a:cubicBezTo>
                    <a:pt x="41064" y="336351"/>
                    <a:pt x="60619" y="346317"/>
                    <a:pt x="80174" y="346317"/>
                  </a:cubicBezTo>
                  <a:cubicBezTo>
                    <a:pt x="80174" y="346317"/>
                    <a:pt x="80174" y="346317"/>
                    <a:pt x="80174" y="346317"/>
                  </a:cubicBezTo>
                  <a:cubicBezTo>
                    <a:pt x="31287" y="346317"/>
                    <a:pt x="19554" y="281538"/>
                    <a:pt x="13688" y="231708"/>
                  </a:cubicBezTo>
                  <a:close/>
                  <a:moveTo>
                    <a:pt x="211190" y="331368"/>
                  </a:moveTo>
                  <a:cubicBezTo>
                    <a:pt x="207279" y="331368"/>
                    <a:pt x="203368" y="333860"/>
                    <a:pt x="199457" y="336351"/>
                  </a:cubicBezTo>
                  <a:cubicBezTo>
                    <a:pt x="193590" y="338843"/>
                    <a:pt x="185769" y="341334"/>
                    <a:pt x="179902" y="343826"/>
                  </a:cubicBezTo>
                  <a:cubicBezTo>
                    <a:pt x="193590" y="343826"/>
                    <a:pt x="203368" y="338843"/>
                    <a:pt x="211190" y="331368"/>
                  </a:cubicBezTo>
                  <a:close/>
                  <a:moveTo>
                    <a:pt x="13688" y="214268"/>
                  </a:moveTo>
                  <a:cubicBezTo>
                    <a:pt x="13688" y="221742"/>
                    <a:pt x="13688" y="221742"/>
                    <a:pt x="13688" y="221742"/>
                  </a:cubicBezTo>
                  <a:cubicBezTo>
                    <a:pt x="23465" y="284030"/>
                    <a:pt x="33242" y="341334"/>
                    <a:pt x="80174" y="341334"/>
                  </a:cubicBezTo>
                  <a:cubicBezTo>
                    <a:pt x="84084" y="341334"/>
                    <a:pt x="87995" y="341334"/>
                    <a:pt x="93862" y="341334"/>
                  </a:cubicBezTo>
                  <a:cubicBezTo>
                    <a:pt x="62574" y="341334"/>
                    <a:pt x="37153" y="318911"/>
                    <a:pt x="25421" y="281538"/>
                  </a:cubicBezTo>
                  <a:cubicBezTo>
                    <a:pt x="13688" y="239183"/>
                    <a:pt x="23465" y="191844"/>
                    <a:pt x="44975" y="166930"/>
                  </a:cubicBezTo>
                  <a:cubicBezTo>
                    <a:pt x="50842" y="161947"/>
                    <a:pt x="50842" y="161947"/>
                    <a:pt x="50842" y="161947"/>
                  </a:cubicBezTo>
                  <a:cubicBezTo>
                    <a:pt x="50842" y="156964"/>
                    <a:pt x="52797" y="154472"/>
                    <a:pt x="52797" y="154472"/>
                  </a:cubicBezTo>
                  <a:cubicBezTo>
                    <a:pt x="54752" y="151981"/>
                    <a:pt x="54752" y="151981"/>
                    <a:pt x="54752" y="151981"/>
                  </a:cubicBezTo>
                  <a:cubicBezTo>
                    <a:pt x="54752" y="151981"/>
                    <a:pt x="54752" y="151981"/>
                    <a:pt x="54752" y="151981"/>
                  </a:cubicBezTo>
                  <a:cubicBezTo>
                    <a:pt x="58663" y="154472"/>
                    <a:pt x="60619" y="156964"/>
                    <a:pt x="62574" y="159455"/>
                  </a:cubicBezTo>
                  <a:cubicBezTo>
                    <a:pt x="64530" y="169421"/>
                    <a:pt x="58663" y="181878"/>
                    <a:pt x="56708" y="186861"/>
                  </a:cubicBezTo>
                  <a:cubicBezTo>
                    <a:pt x="54752" y="189353"/>
                    <a:pt x="54752" y="189353"/>
                    <a:pt x="54752" y="189353"/>
                  </a:cubicBezTo>
                  <a:cubicBezTo>
                    <a:pt x="54752" y="189353"/>
                    <a:pt x="54752" y="189353"/>
                    <a:pt x="54752" y="189353"/>
                  </a:cubicBezTo>
                  <a:cubicBezTo>
                    <a:pt x="52797" y="186861"/>
                    <a:pt x="50842" y="184370"/>
                    <a:pt x="50842" y="179387"/>
                  </a:cubicBezTo>
                  <a:cubicBezTo>
                    <a:pt x="48886" y="174404"/>
                    <a:pt x="50842" y="169421"/>
                    <a:pt x="50842" y="164438"/>
                  </a:cubicBezTo>
                  <a:cubicBezTo>
                    <a:pt x="46931" y="169421"/>
                    <a:pt x="46931" y="169421"/>
                    <a:pt x="46931" y="169421"/>
                  </a:cubicBezTo>
                  <a:cubicBezTo>
                    <a:pt x="43020" y="176896"/>
                    <a:pt x="43020" y="181878"/>
                    <a:pt x="44975" y="186861"/>
                  </a:cubicBezTo>
                  <a:cubicBezTo>
                    <a:pt x="46931" y="194336"/>
                    <a:pt x="54752" y="199319"/>
                    <a:pt x="64530" y="199319"/>
                  </a:cubicBezTo>
                  <a:cubicBezTo>
                    <a:pt x="70396" y="191844"/>
                    <a:pt x="80174" y="176896"/>
                    <a:pt x="76263" y="159455"/>
                  </a:cubicBezTo>
                  <a:cubicBezTo>
                    <a:pt x="74307" y="156964"/>
                    <a:pt x="72352" y="154472"/>
                    <a:pt x="68441" y="154472"/>
                  </a:cubicBezTo>
                  <a:cubicBezTo>
                    <a:pt x="70396" y="154472"/>
                    <a:pt x="70396" y="154472"/>
                    <a:pt x="70396" y="154472"/>
                  </a:cubicBezTo>
                  <a:cubicBezTo>
                    <a:pt x="74307" y="159455"/>
                    <a:pt x="76263" y="171913"/>
                    <a:pt x="74307" y="181878"/>
                  </a:cubicBezTo>
                  <a:cubicBezTo>
                    <a:pt x="70396" y="191844"/>
                    <a:pt x="66485" y="196827"/>
                    <a:pt x="58663" y="196827"/>
                  </a:cubicBezTo>
                  <a:cubicBezTo>
                    <a:pt x="58663" y="196827"/>
                    <a:pt x="58663" y="196827"/>
                    <a:pt x="58663" y="196827"/>
                  </a:cubicBezTo>
                  <a:cubicBezTo>
                    <a:pt x="58663" y="196827"/>
                    <a:pt x="58663" y="196827"/>
                    <a:pt x="56708" y="196827"/>
                  </a:cubicBezTo>
                  <a:cubicBezTo>
                    <a:pt x="54752" y="194336"/>
                    <a:pt x="54752" y="194336"/>
                    <a:pt x="54752" y="194336"/>
                  </a:cubicBezTo>
                  <a:cubicBezTo>
                    <a:pt x="56708" y="194336"/>
                    <a:pt x="56708" y="194336"/>
                    <a:pt x="56708" y="194336"/>
                  </a:cubicBezTo>
                  <a:cubicBezTo>
                    <a:pt x="56708" y="189353"/>
                    <a:pt x="58663" y="186861"/>
                    <a:pt x="60619" y="184370"/>
                  </a:cubicBezTo>
                  <a:cubicBezTo>
                    <a:pt x="64530" y="176896"/>
                    <a:pt x="68441" y="169421"/>
                    <a:pt x="66485" y="154472"/>
                  </a:cubicBezTo>
                  <a:cubicBezTo>
                    <a:pt x="66485" y="151981"/>
                    <a:pt x="66485" y="151981"/>
                    <a:pt x="66485" y="151981"/>
                  </a:cubicBezTo>
                  <a:cubicBezTo>
                    <a:pt x="64530" y="151981"/>
                    <a:pt x="60619" y="149489"/>
                    <a:pt x="58663" y="144506"/>
                  </a:cubicBezTo>
                  <a:cubicBezTo>
                    <a:pt x="58663" y="144506"/>
                    <a:pt x="58663" y="144506"/>
                    <a:pt x="58663" y="144506"/>
                  </a:cubicBezTo>
                  <a:cubicBezTo>
                    <a:pt x="58663" y="144506"/>
                    <a:pt x="58663" y="144506"/>
                    <a:pt x="58663" y="144506"/>
                  </a:cubicBezTo>
                  <a:cubicBezTo>
                    <a:pt x="74307" y="97168"/>
                    <a:pt x="66485" y="24914"/>
                    <a:pt x="35198" y="4982"/>
                  </a:cubicBezTo>
                  <a:cubicBezTo>
                    <a:pt x="35198" y="12457"/>
                    <a:pt x="39109" y="19931"/>
                    <a:pt x="44975" y="27406"/>
                  </a:cubicBezTo>
                  <a:cubicBezTo>
                    <a:pt x="50842" y="34880"/>
                    <a:pt x="56708" y="44846"/>
                    <a:pt x="58663" y="59795"/>
                  </a:cubicBezTo>
                  <a:cubicBezTo>
                    <a:pt x="58663" y="64778"/>
                    <a:pt x="58663" y="69761"/>
                    <a:pt x="58663" y="74744"/>
                  </a:cubicBezTo>
                  <a:cubicBezTo>
                    <a:pt x="60619" y="79727"/>
                    <a:pt x="60619" y="79727"/>
                    <a:pt x="60619" y="79727"/>
                  </a:cubicBezTo>
                  <a:cubicBezTo>
                    <a:pt x="68441" y="94676"/>
                    <a:pt x="64530" y="109625"/>
                    <a:pt x="60619" y="122083"/>
                  </a:cubicBezTo>
                  <a:cubicBezTo>
                    <a:pt x="58663" y="129557"/>
                    <a:pt x="56708" y="137032"/>
                    <a:pt x="56708" y="144506"/>
                  </a:cubicBezTo>
                  <a:cubicBezTo>
                    <a:pt x="56708" y="151981"/>
                    <a:pt x="56708" y="151981"/>
                    <a:pt x="56708" y="151981"/>
                  </a:cubicBezTo>
                  <a:cubicBezTo>
                    <a:pt x="52797" y="144506"/>
                    <a:pt x="52797" y="144506"/>
                    <a:pt x="52797" y="144506"/>
                  </a:cubicBezTo>
                  <a:cubicBezTo>
                    <a:pt x="48886" y="132049"/>
                    <a:pt x="50842" y="122083"/>
                    <a:pt x="54752" y="109625"/>
                  </a:cubicBezTo>
                  <a:cubicBezTo>
                    <a:pt x="56708" y="99659"/>
                    <a:pt x="60619" y="89693"/>
                    <a:pt x="58663" y="79727"/>
                  </a:cubicBezTo>
                  <a:cubicBezTo>
                    <a:pt x="58663" y="79727"/>
                    <a:pt x="58663" y="79727"/>
                    <a:pt x="58663" y="79727"/>
                  </a:cubicBezTo>
                  <a:cubicBezTo>
                    <a:pt x="58663" y="87202"/>
                    <a:pt x="56708" y="94676"/>
                    <a:pt x="54752" y="104642"/>
                  </a:cubicBezTo>
                  <a:cubicBezTo>
                    <a:pt x="50842" y="117100"/>
                    <a:pt x="46931" y="132049"/>
                    <a:pt x="46931" y="146998"/>
                  </a:cubicBezTo>
                  <a:cubicBezTo>
                    <a:pt x="48886" y="149489"/>
                    <a:pt x="48886" y="149489"/>
                    <a:pt x="48886" y="149489"/>
                  </a:cubicBezTo>
                  <a:cubicBezTo>
                    <a:pt x="46931" y="149489"/>
                    <a:pt x="46931" y="149489"/>
                    <a:pt x="46931" y="149489"/>
                  </a:cubicBezTo>
                  <a:cubicBezTo>
                    <a:pt x="44975" y="151981"/>
                    <a:pt x="43020" y="151981"/>
                    <a:pt x="41064" y="151981"/>
                  </a:cubicBezTo>
                  <a:cubicBezTo>
                    <a:pt x="41064" y="151981"/>
                    <a:pt x="41064" y="151981"/>
                    <a:pt x="41064" y="151981"/>
                  </a:cubicBezTo>
                  <a:cubicBezTo>
                    <a:pt x="39109" y="151981"/>
                    <a:pt x="39109" y="151981"/>
                    <a:pt x="37153" y="154472"/>
                  </a:cubicBezTo>
                  <a:cubicBezTo>
                    <a:pt x="35198" y="171913"/>
                    <a:pt x="27376" y="184370"/>
                    <a:pt x="21510" y="196827"/>
                  </a:cubicBezTo>
                  <a:cubicBezTo>
                    <a:pt x="19554" y="204302"/>
                    <a:pt x="15643" y="209285"/>
                    <a:pt x="13688" y="214268"/>
                  </a:cubicBezTo>
                  <a:close/>
                  <a:moveTo>
                    <a:pt x="166214" y="338843"/>
                  </a:moveTo>
                  <a:cubicBezTo>
                    <a:pt x="168169" y="338843"/>
                    <a:pt x="170125" y="341334"/>
                    <a:pt x="174036" y="341334"/>
                  </a:cubicBezTo>
                  <a:cubicBezTo>
                    <a:pt x="181858" y="341334"/>
                    <a:pt x="189679" y="336351"/>
                    <a:pt x="197501" y="331368"/>
                  </a:cubicBezTo>
                  <a:cubicBezTo>
                    <a:pt x="205323" y="328877"/>
                    <a:pt x="211190" y="326385"/>
                    <a:pt x="215100" y="326385"/>
                  </a:cubicBezTo>
                  <a:cubicBezTo>
                    <a:pt x="217056" y="326385"/>
                    <a:pt x="217056" y="326385"/>
                    <a:pt x="217056" y="326385"/>
                  </a:cubicBezTo>
                  <a:cubicBezTo>
                    <a:pt x="220967" y="321402"/>
                    <a:pt x="226833" y="316419"/>
                    <a:pt x="230744" y="313928"/>
                  </a:cubicBezTo>
                  <a:cubicBezTo>
                    <a:pt x="234655" y="311436"/>
                    <a:pt x="238566" y="311436"/>
                    <a:pt x="240522" y="308945"/>
                  </a:cubicBezTo>
                  <a:cubicBezTo>
                    <a:pt x="238566" y="308945"/>
                    <a:pt x="238566" y="306453"/>
                    <a:pt x="236611" y="306453"/>
                  </a:cubicBezTo>
                  <a:cubicBezTo>
                    <a:pt x="228789" y="306453"/>
                    <a:pt x="217056" y="313928"/>
                    <a:pt x="207279" y="321402"/>
                  </a:cubicBezTo>
                  <a:cubicBezTo>
                    <a:pt x="193590" y="328877"/>
                    <a:pt x="179902" y="338843"/>
                    <a:pt x="166214" y="338843"/>
                  </a:cubicBezTo>
                  <a:close/>
                  <a:moveTo>
                    <a:pt x="125149" y="313928"/>
                  </a:moveTo>
                  <a:cubicBezTo>
                    <a:pt x="127105" y="313928"/>
                    <a:pt x="129060" y="313928"/>
                    <a:pt x="131016" y="316419"/>
                  </a:cubicBezTo>
                  <a:cubicBezTo>
                    <a:pt x="132971" y="318911"/>
                    <a:pt x="134926" y="318911"/>
                    <a:pt x="136882" y="318911"/>
                  </a:cubicBezTo>
                  <a:cubicBezTo>
                    <a:pt x="136882" y="318911"/>
                    <a:pt x="136882" y="318911"/>
                    <a:pt x="136882" y="318911"/>
                  </a:cubicBezTo>
                  <a:cubicBezTo>
                    <a:pt x="136882" y="318911"/>
                    <a:pt x="138837" y="318911"/>
                    <a:pt x="138837" y="316419"/>
                  </a:cubicBezTo>
                  <a:cubicBezTo>
                    <a:pt x="140793" y="311436"/>
                    <a:pt x="146659" y="301470"/>
                    <a:pt x="144704" y="293996"/>
                  </a:cubicBezTo>
                  <a:cubicBezTo>
                    <a:pt x="144704" y="291504"/>
                    <a:pt x="142748" y="289013"/>
                    <a:pt x="140793" y="286521"/>
                  </a:cubicBezTo>
                  <a:cubicBezTo>
                    <a:pt x="136882" y="284030"/>
                    <a:pt x="136882" y="284030"/>
                    <a:pt x="136882" y="284030"/>
                  </a:cubicBezTo>
                  <a:cubicBezTo>
                    <a:pt x="136882" y="284030"/>
                    <a:pt x="136882" y="284030"/>
                    <a:pt x="136882" y="284030"/>
                  </a:cubicBezTo>
                  <a:cubicBezTo>
                    <a:pt x="136882" y="289013"/>
                    <a:pt x="131016" y="293996"/>
                    <a:pt x="125149" y="293996"/>
                  </a:cubicBezTo>
                  <a:cubicBezTo>
                    <a:pt x="125149" y="293996"/>
                    <a:pt x="125149" y="293996"/>
                    <a:pt x="125149" y="293996"/>
                  </a:cubicBezTo>
                  <a:lnTo>
                    <a:pt x="125149" y="313928"/>
                  </a:lnTo>
                  <a:close/>
                  <a:moveTo>
                    <a:pt x="146659" y="289013"/>
                  </a:moveTo>
                  <a:cubicBezTo>
                    <a:pt x="146659" y="291504"/>
                    <a:pt x="146659" y="291504"/>
                    <a:pt x="146659" y="293996"/>
                  </a:cubicBezTo>
                  <a:cubicBezTo>
                    <a:pt x="148615" y="301470"/>
                    <a:pt x="144704" y="311436"/>
                    <a:pt x="140793" y="318911"/>
                  </a:cubicBezTo>
                  <a:cubicBezTo>
                    <a:pt x="146659" y="313928"/>
                    <a:pt x="150570" y="301470"/>
                    <a:pt x="150570" y="293996"/>
                  </a:cubicBezTo>
                  <a:cubicBezTo>
                    <a:pt x="148615" y="293996"/>
                    <a:pt x="148615" y="291504"/>
                    <a:pt x="146659" y="289013"/>
                  </a:cubicBezTo>
                  <a:close/>
                  <a:moveTo>
                    <a:pt x="136882" y="284030"/>
                  </a:moveTo>
                  <a:cubicBezTo>
                    <a:pt x="140793" y="284030"/>
                    <a:pt x="140793" y="284030"/>
                    <a:pt x="140793" y="284030"/>
                  </a:cubicBezTo>
                  <a:cubicBezTo>
                    <a:pt x="148615" y="286521"/>
                    <a:pt x="152526" y="291504"/>
                    <a:pt x="152526" y="293996"/>
                  </a:cubicBezTo>
                  <a:cubicBezTo>
                    <a:pt x="154481" y="301470"/>
                    <a:pt x="150570" y="311436"/>
                    <a:pt x="144704" y="318911"/>
                  </a:cubicBezTo>
                  <a:cubicBezTo>
                    <a:pt x="154481" y="313928"/>
                    <a:pt x="154481" y="303962"/>
                    <a:pt x="154481" y="298979"/>
                  </a:cubicBezTo>
                  <a:cubicBezTo>
                    <a:pt x="154481" y="289013"/>
                    <a:pt x="148615" y="274064"/>
                    <a:pt x="140793" y="274064"/>
                  </a:cubicBezTo>
                  <a:cubicBezTo>
                    <a:pt x="138837" y="274064"/>
                    <a:pt x="134926" y="276555"/>
                    <a:pt x="132971" y="281538"/>
                  </a:cubicBezTo>
                  <a:cubicBezTo>
                    <a:pt x="134926" y="281538"/>
                    <a:pt x="134926" y="281538"/>
                    <a:pt x="136882" y="284030"/>
                  </a:cubicBezTo>
                  <a:close/>
                  <a:moveTo>
                    <a:pt x="238566" y="303962"/>
                  </a:moveTo>
                  <a:cubicBezTo>
                    <a:pt x="240522" y="303962"/>
                    <a:pt x="242477" y="303962"/>
                    <a:pt x="244432" y="306453"/>
                  </a:cubicBezTo>
                  <a:cubicBezTo>
                    <a:pt x="246388" y="306453"/>
                    <a:pt x="246388" y="306453"/>
                    <a:pt x="246388" y="306453"/>
                  </a:cubicBezTo>
                  <a:cubicBezTo>
                    <a:pt x="244432" y="308945"/>
                    <a:pt x="244432" y="308945"/>
                    <a:pt x="244432" y="308945"/>
                  </a:cubicBezTo>
                  <a:cubicBezTo>
                    <a:pt x="244432" y="308945"/>
                    <a:pt x="242477" y="311436"/>
                    <a:pt x="240522" y="311436"/>
                  </a:cubicBezTo>
                  <a:cubicBezTo>
                    <a:pt x="248343" y="308945"/>
                    <a:pt x="256165" y="306453"/>
                    <a:pt x="265943" y="306453"/>
                  </a:cubicBezTo>
                  <a:cubicBezTo>
                    <a:pt x="271809" y="306453"/>
                    <a:pt x="275720" y="306453"/>
                    <a:pt x="279631" y="308945"/>
                  </a:cubicBezTo>
                  <a:cubicBezTo>
                    <a:pt x="273764" y="303962"/>
                    <a:pt x="265943" y="301470"/>
                    <a:pt x="256165" y="301470"/>
                  </a:cubicBezTo>
                  <a:cubicBezTo>
                    <a:pt x="250299" y="301470"/>
                    <a:pt x="244432" y="301470"/>
                    <a:pt x="238566" y="303962"/>
                  </a:cubicBezTo>
                  <a:close/>
                  <a:moveTo>
                    <a:pt x="140793" y="271572"/>
                  </a:moveTo>
                  <a:cubicBezTo>
                    <a:pt x="150570" y="271572"/>
                    <a:pt x="158392" y="286521"/>
                    <a:pt x="158392" y="298979"/>
                  </a:cubicBezTo>
                  <a:cubicBezTo>
                    <a:pt x="158392" y="301470"/>
                    <a:pt x="158392" y="303962"/>
                    <a:pt x="158392" y="306453"/>
                  </a:cubicBezTo>
                  <a:cubicBezTo>
                    <a:pt x="160348" y="301470"/>
                    <a:pt x="160348" y="293996"/>
                    <a:pt x="158392" y="284030"/>
                  </a:cubicBezTo>
                  <a:cubicBezTo>
                    <a:pt x="154481" y="274064"/>
                    <a:pt x="146659" y="269081"/>
                    <a:pt x="138837" y="271572"/>
                  </a:cubicBezTo>
                  <a:cubicBezTo>
                    <a:pt x="140793" y="271572"/>
                    <a:pt x="140793" y="271572"/>
                    <a:pt x="140793" y="271572"/>
                  </a:cubicBezTo>
                  <a:close/>
                  <a:moveTo>
                    <a:pt x="70396" y="161947"/>
                  </a:moveTo>
                  <a:cubicBezTo>
                    <a:pt x="70396" y="171913"/>
                    <a:pt x="66485" y="179387"/>
                    <a:pt x="62574" y="184370"/>
                  </a:cubicBezTo>
                  <a:cubicBezTo>
                    <a:pt x="62574" y="186861"/>
                    <a:pt x="60619" y="189353"/>
                    <a:pt x="60619" y="191844"/>
                  </a:cubicBezTo>
                  <a:cubicBezTo>
                    <a:pt x="66485" y="191844"/>
                    <a:pt x="70396" y="184370"/>
                    <a:pt x="70396" y="181878"/>
                  </a:cubicBezTo>
                  <a:cubicBezTo>
                    <a:pt x="72352" y="174404"/>
                    <a:pt x="72352" y="166930"/>
                    <a:pt x="70396" y="161947"/>
                  </a:cubicBezTo>
                  <a:close/>
                  <a:moveTo>
                    <a:pt x="54752" y="156964"/>
                  </a:moveTo>
                  <a:cubicBezTo>
                    <a:pt x="52797" y="161947"/>
                    <a:pt x="52797" y="171913"/>
                    <a:pt x="52797" y="179387"/>
                  </a:cubicBezTo>
                  <a:cubicBezTo>
                    <a:pt x="52797" y="181878"/>
                    <a:pt x="54752" y="181878"/>
                    <a:pt x="54752" y="184370"/>
                  </a:cubicBezTo>
                  <a:cubicBezTo>
                    <a:pt x="58663" y="176896"/>
                    <a:pt x="62574" y="166930"/>
                    <a:pt x="60619" y="161947"/>
                  </a:cubicBezTo>
                  <a:cubicBezTo>
                    <a:pt x="58663" y="159455"/>
                    <a:pt x="58663" y="156964"/>
                    <a:pt x="54752" y="156964"/>
                  </a:cubicBezTo>
                  <a:close/>
                  <a:moveTo>
                    <a:pt x="62574" y="89693"/>
                  </a:moveTo>
                  <a:cubicBezTo>
                    <a:pt x="60619" y="97168"/>
                    <a:pt x="58663" y="104642"/>
                    <a:pt x="56708" y="109625"/>
                  </a:cubicBezTo>
                  <a:cubicBezTo>
                    <a:pt x="54752" y="119591"/>
                    <a:pt x="52797" y="127066"/>
                    <a:pt x="54752" y="137032"/>
                  </a:cubicBezTo>
                  <a:cubicBezTo>
                    <a:pt x="54752" y="132049"/>
                    <a:pt x="56708" y="127066"/>
                    <a:pt x="56708" y="122083"/>
                  </a:cubicBezTo>
                  <a:cubicBezTo>
                    <a:pt x="60619" y="112117"/>
                    <a:pt x="62574" y="102151"/>
                    <a:pt x="62574" y="8969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9" name="Formă liberă 4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uBgAAWAoAAF0IAACUDAAAAAAAACYAAAAIAAAA//////////8="/>
                </a:ext>
              </a:extLst>
            </p:cNvSpPr>
            <p:nvPr/>
          </p:nvSpPr>
          <p:spPr>
            <a:xfrm>
              <a:off x="1045210" y="1681480"/>
              <a:ext cx="314325" cy="363220"/>
            </a:xfrm>
            <a:custGeom>
              <a:avLst/>
              <a:gdLst/>
              <a:ahLst/>
              <a:cxnLst/>
              <a:rect l="0" t="0" r="314325" b="363220"/>
              <a:pathLst>
                <a:path w="314325" h="363220">
                  <a:moveTo>
                    <a:pt x="97616" y="19902"/>
                  </a:moveTo>
                  <a:cubicBezTo>
                    <a:pt x="107378" y="34829"/>
                    <a:pt x="103473" y="49756"/>
                    <a:pt x="117139" y="62195"/>
                  </a:cubicBezTo>
                  <a:cubicBezTo>
                    <a:pt x="121044" y="57220"/>
                    <a:pt x="113235" y="44781"/>
                    <a:pt x="105425" y="42293"/>
                  </a:cubicBezTo>
                  <a:cubicBezTo>
                    <a:pt x="124949" y="32342"/>
                    <a:pt x="126901" y="62195"/>
                    <a:pt x="122996" y="84585"/>
                  </a:cubicBezTo>
                  <a:cubicBezTo>
                    <a:pt x="115187" y="89561"/>
                    <a:pt x="107378" y="92049"/>
                    <a:pt x="95664" y="92049"/>
                  </a:cubicBezTo>
                  <a:cubicBezTo>
                    <a:pt x="83950" y="77122"/>
                    <a:pt x="83950" y="47268"/>
                    <a:pt x="80045" y="32342"/>
                  </a:cubicBezTo>
                  <a:cubicBezTo>
                    <a:pt x="27332" y="34829"/>
                    <a:pt x="17570" y="102000"/>
                    <a:pt x="31237" y="154244"/>
                  </a:cubicBezTo>
                  <a:cubicBezTo>
                    <a:pt x="37094" y="179122"/>
                    <a:pt x="58569" y="201512"/>
                    <a:pt x="66379" y="228878"/>
                  </a:cubicBezTo>
                  <a:cubicBezTo>
                    <a:pt x="80045" y="276147"/>
                    <a:pt x="74188" y="320927"/>
                    <a:pt x="52712" y="363220"/>
                  </a:cubicBezTo>
                  <a:cubicBezTo>
                    <a:pt x="54665" y="340830"/>
                    <a:pt x="76140" y="301025"/>
                    <a:pt x="64426" y="258732"/>
                  </a:cubicBezTo>
                  <a:cubicBezTo>
                    <a:pt x="60522" y="253756"/>
                    <a:pt x="56617" y="253756"/>
                    <a:pt x="50760" y="253756"/>
                  </a:cubicBezTo>
                  <a:cubicBezTo>
                    <a:pt x="50760" y="248781"/>
                    <a:pt x="54665" y="251269"/>
                    <a:pt x="58569" y="251269"/>
                  </a:cubicBezTo>
                  <a:cubicBezTo>
                    <a:pt x="54665" y="221415"/>
                    <a:pt x="13666" y="196537"/>
                    <a:pt x="7809" y="149268"/>
                  </a:cubicBezTo>
                  <a:cubicBezTo>
                    <a:pt x="1952" y="84585"/>
                    <a:pt x="23427" y="14927"/>
                    <a:pt x="80045" y="24878"/>
                  </a:cubicBezTo>
                  <a:cubicBezTo>
                    <a:pt x="87854" y="22390"/>
                    <a:pt x="91759" y="12439"/>
                    <a:pt x="99568" y="9951"/>
                  </a:cubicBezTo>
                  <a:cubicBezTo>
                    <a:pt x="167900" y="2488"/>
                    <a:pt x="249898" y="114439"/>
                    <a:pt x="283087" y="32342"/>
                  </a:cubicBezTo>
                  <a:cubicBezTo>
                    <a:pt x="285040" y="14927"/>
                    <a:pt x="281135" y="7463"/>
                    <a:pt x="277230" y="0"/>
                  </a:cubicBezTo>
                  <a:cubicBezTo>
                    <a:pt x="314325" y="4976"/>
                    <a:pt x="290897" y="72146"/>
                    <a:pt x="275278" y="82098"/>
                  </a:cubicBezTo>
                  <a:cubicBezTo>
                    <a:pt x="216708" y="116927"/>
                    <a:pt x="138615" y="9951"/>
                    <a:pt x="97616" y="19902"/>
                  </a:cubicBezTo>
                  <a:close/>
                  <a:moveTo>
                    <a:pt x="267469" y="77122"/>
                  </a:moveTo>
                  <a:cubicBezTo>
                    <a:pt x="277230" y="72146"/>
                    <a:pt x="294801" y="42293"/>
                    <a:pt x="288944" y="39805"/>
                  </a:cubicBezTo>
                  <a:cubicBezTo>
                    <a:pt x="253802" y="106976"/>
                    <a:pt x="181566" y="34829"/>
                    <a:pt x="136663" y="19902"/>
                  </a:cubicBezTo>
                  <a:cubicBezTo>
                    <a:pt x="169852" y="52244"/>
                    <a:pt x="204994" y="82098"/>
                    <a:pt x="267469" y="77122"/>
                  </a:cubicBezTo>
                  <a:close/>
                  <a:moveTo>
                    <a:pt x="50760" y="208976"/>
                  </a:moveTo>
                  <a:cubicBezTo>
                    <a:pt x="19523" y="176634"/>
                    <a:pt x="13666" y="67171"/>
                    <a:pt x="42951" y="39805"/>
                  </a:cubicBezTo>
                  <a:cubicBezTo>
                    <a:pt x="0" y="72146"/>
                    <a:pt x="9761" y="194049"/>
                    <a:pt x="50760" y="208976"/>
                  </a:cubicBezTo>
                  <a:close/>
                  <a:moveTo>
                    <a:pt x="111282" y="69659"/>
                  </a:moveTo>
                  <a:cubicBezTo>
                    <a:pt x="107378" y="54732"/>
                    <a:pt x="103473" y="39805"/>
                    <a:pt x="89807" y="39805"/>
                  </a:cubicBezTo>
                  <a:cubicBezTo>
                    <a:pt x="89807" y="57220"/>
                    <a:pt x="97616" y="67171"/>
                    <a:pt x="111282" y="69659"/>
                  </a:cubicBezTo>
                  <a:close/>
                  <a:moveTo>
                    <a:pt x="111282" y="77122"/>
                  </a:moveTo>
                  <a:cubicBezTo>
                    <a:pt x="99568" y="82098"/>
                    <a:pt x="95664" y="59707"/>
                    <a:pt x="89807" y="69659"/>
                  </a:cubicBezTo>
                  <a:cubicBezTo>
                    <a:pt x="91759" y="77122"/>
                    <a:pt x="109330" y="99512"/>
                    <a:pt x="111282" y="7712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8" name="Curbă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5BgAAUgoAAEMIAACgDAAAAAAAACYAAAAIAAAA//////////8="/>
                </a:ext>
              </a:extLst>
            </p:cNvSpPr>
            <p:nvPr/>
          </p:nvSpPr>
          <p:spPr>
            <a:xfrm>
              <a:off x="1052195" y="1677670"/>
              <a:ext cx="290830" cy="374650"/>
            </a:xfrm>
            <a:custGeom>
              <a:avLst/>
              <a:gdLst/>
              <a:ahLst/>
              <a:cxnLst/>
              <a:rect l="0" t="0" r="290830" b="374650"/>
              <a:pathLst>
                <a:path w="290830" h="374650">
                  <a:moveTo>
                    <a:pt x="290830" y="29972"/>
                  </a:moveTo>
                  <a:cubicBezTo>
                    <a:pt x="290830" y="49953"/>
                    <a:pt x="277258" y="79925"/>
                    <a:pt x="267564" y="84921"/>
                  </a:cubicBezTo>
                  <a:cubicBezTo>
                    <a:pt x="232664" y="107400"/>
                    <a:pt x="191948" y="79925"/>
                    <a:pt x="157048" y="54949"/>
                  </a:cubicBezTo>
                  <a:cubicBezTo>
                    <a:pt x="133782" y="37465"/>
                    <a:pt x="110515" y="22479"/>
                    <a:pt x="93066" y="24977"/>
                  </a:cubicBezTo>
                  <a:cubicBezTo>
                    <a:pt x="96943" y="29972"/>
                    <a:pt x="98882" y="37465"/>
                    <a:pt x="100821" y="42460"/>
                  </a:cubicBezTo>
                  <a:cubicBezTo>
                    <a:pt x="100821" y="42460"/>
                    <a:pt x="100821" y="42460"/>
                    <a:pt x="100821" y="42460"/>
                  </a:cubicBezTo>
                  <a:cubicBezTo>
                    <a:pt x="104699" y="39963"/>
                    <a:pt x="108577" y="39963"/>
                    <a:pt x="112454" y="42460"/>
                  </a:cubicBezTo>
                  <a:cubicBezTo>
                    <a:pt x="118271" y="47456"/>
                    <a:pt x="118271" y="59944"/>
                    <a:pt x="118271" y="67437"/>
                  </a:cubicBezTo>
                  <a:cubicBezTo>
                    <a:pt x="118271" y="74930"/>
                    <a:pt x="118271" y="82423"/>
                    <a:pt x="116332" y="87418"/>
                  </a:cubicBezTo>
                  <a:cubicBezTo>
                    <a:pt x="116332" y="87418"/>
                    <a:pt x="116332" y="87418"/>
                    <a:pt x="116332" y="87418"/>
                  </a:cubicBezTo>
                  <a:cubicBezTo>
                    <a:pt x="116332" y="89916"/>
                    <a:pt x="116332" y="89916"/>
                    <a:pt x="116332" y="89916"/>
                  </a:cubicBezTo>
                  <a:cubicBezTo>
                    <a:pt x="110515" y="94911"/>
                    <a:pt x="100821" y="97409"/>
                    <a:pt x="87249" y="97409"/>
                  </a:cubicBezTo>
                  <a:cubicBezTo>
                    <a:pt x="87249" y="97409"/>
                    <a:pt x="87249" y="97409"/>
                    <a:pt x="87249" y="97409"/>
                  </a:cubicBezTo>
                  <a:cubicBezTo>
                    <a:pt x="87249" y="94911"/>
                    <a:pt x="87249" y="94911"/>
                    <a:pt x="87249" y="94911"/>
                  </a:cubicBezTo>
                  <a:cubicBezTo>
                    <a:pt x="79494" y="84921"/>
                    <a:pt x="77555" y="64939"/>
                    <a:pt x="75616" y="49953"/>
                  </a:cubicBezTo>
                  <a:cubicBezTo>
                    <a:pt x="75616" y="44958"/>
                    <a:pt x="73677" y="39963"/>
                    <a:pt x="73677" y="34967"/>
                  </a:cubicBezTo>
                  <a:cubicBezTo>
                    <a:pt x="40716" y="37465"/>
                    <a:pt x="21328" y="67437"/>
                    <a:pt x="21328" y="117390"/>
                  </a:cubicBezTo>
                  <a:cubicBezTo>
                    <a:pt x="21328" y="129879"/>
                    <a:pt x="23266" y="144865"/>
                    <a:pt x="27144" y="157353"/>
                  </a:cubicBezTo>
                  <a:cubicBezTo>
                    <a:pt x="29083" y="169841"/>
                    <a:pt x="34900" y="179832"/>
                    <a:pt x="42655" y="192320"/>
                  </a:cubicBezTo>
                  <a:cubicBezTo>
                    <a:pt x="50411" y="204809"/>
                    <a:pt x="58166" y="217297"/>
                    <a:pt x="62044" y="232283"/>
                  </a:cubicBezTo>
                  <a:cubicBezTo>
                    <a:pt x="75616" y="277241"/>
                    <a:pt x="69799" y="324697"/>
                    <a:pt x="48472" y="369655"/>
                  </a:cubicBezTo>
                  <a:cubicBezTo>
                    <a:pt x="44594" y="374650"/>
                    <a:pt x="44594" y="374650"/>
                    <a:pt x="44594" y="374650"/>
                  </a:cubicBezTo>
                  <a:cubicBezTo>
                    <a:pt x="44594" y="367157"/>
                    <a:pt x="44594" y="367157"/>
                    <a:pt x="44594" y="367157"/>
                  </a:cubicBezTo>
                  <a:cubicBezTo>
                    <a:pt x="46533" y="359664"/>
                    <a:pt x="48472" y="352171"/>
                    <a:pt x="50411" y="342180"/>
                  </a:cubicBezTo>
                  <a:cubicBezTo>
                    <a:pt x="54288" y="327194"/>
                    <a:pt x="60105" y="307213"/>
                    <a:pt x="60105" y="289729"/>
                  </a:cubicBezTo>
                  <a:cubicBezTo>
                    <a:pt x="60105" y="279739"/>
                    <a:pt x="58166" y="269748"/>
                    <a:pt x="56227" y="262255"/>
                  </a:cubicBezTo>
                  <a:cubicBezTo>
                    <a:pt x="54288" y="259757"/>
                    <a:pt x="50411" y="259757"/>
                    <a:pt x="44594" y="259757"/>
                  </a:cubicBezTo>
                  <a:cubicBezTo>
                    <a:pt x="42655" y="259757"/>
                    <a:pt x="42655" y="259757"/>
                    <a:pt x="42655" y="259757"/>
                  </a:cubicBezTo>
                  <a:cubicBezTo>
                    <a:pt x="42655" y="257260"/>
                    <a:pt x="42655" y="257260"/>
                    <a:pt x="42655" y="257260"/>
                  </a:cubicBezTo>
                  <a:cubicBezTo>
                    <a:pt x="42655" y="252264"/>
                    <a:pt x="46533" y="252264"/>
                    <a:pt x="50411" y="252264"/>
                  </a:cubicBezTo>
                  <a:cubicBezTo>
                    <a:pt x="50411" y="252264"/>
                    <a:pt x="50411" y="252264"/>
                    <a:pt x="50411" y="252264"/>
                  </a:cubicBezTo>
                  <a:cubicBezTo>
                    <a:pt x="48472" y="242274"/>
                    <a:pt x="40716" y="232283"/>
                    <a:pt x="32961" y="219795"/>
                  </a:cubicBezTo>
                  <a:cubicBezTo>
                    <a:pt x="19389" y="202311"/>
                    <a:pt x="3878" y="179832"/>
                    <a:pt x="1939" y="152358"/>
                  </a:cubicBezTo>
                  <a:cubicBezTo>
                    <a:pt x="0" y="144865"/>
                    <a:pt x="0" y="137372"/>
                    <a:pt x="0" y="129879"/>
                  </a:cubicBezTo>
                  <a:cubicBezTo>
                    <a:pt x="0" y="92414"/>
                    <a:pt x="9694" y="59944"/>
                    <a:pt x="25205" y="42460"/>
                  </a:cubicBezTo>
                  <a:cubicBezTo>
                    <a:pt x="38777" y="27474"/>
                    <a:pt x="54288" y="22479"/>
                    <a:pt x="73677" y="24977"/>
                  </a:cubicBezTo>
                  <a:cubicBezTo>
                    <a:pt x="77555" y="24977"/>
                    <a:pt x="79494" y="22479"/>
                    <a:pt x="83371" y="17484"/>
                  </a:cubicBezTo>
                  <a:cubicBezTo>
                    <a:pt x="85310" y="14986"/>
                    <a:pt x="89188" y="12488"/>
                    <a:pt x="93066" y="9991"/>
                  </a:cubicBezTo>
                  <a:cubicBezTo>
                    <a:pt x="120210" y="7493"/>
                    <a:pt x="149293" y="22479"/>
                    <a:pt x="176437" y="39963"/>
                  </a:cubicBezTo>
                  <a:cubicBezTo>
                    <a:pt x="219092" y="62442"/>
                    <a:pt x="253992" y="82423"/>
                    <a:pt x="273380" y="32470"/>
                  </a:cubicBezTo>
                  <a:cubicBezTo>
                    <a:pt x="275319" y="29972"/>
                    <a:pt x="275319" y="27474"/>
                    <a:pt x="275319" y="24977"/>
                  </a:cubicBezTo>
                  <a:cubicBezTo>
                    <a:pt x="275319" y="17484"/>
                    <a:pt x="271441" y="9991"/>
                    <a:pt x="269502" y="4995"/>
                  </a:cubicBezTo>
                  <a:cubicBezTo>
                    <a:pt x="267564" y="0"/>
                    <a:pt x="267564" y="0"/>
                    <a:pt x="267564" y="0"/>
                  </a:cubicBezTo>
                  <a:cubicBezTo>
                    <a:pt x="269502" y="0"/>
                    <a:pt x="269502" y="0"/>
                    <a:pt x="269502" y="0"/>
                  </a:cubicBezTo>
                  <a:cubicBezTo>
                    <a:pt x="283075" y="2498"/>
                    <a:pt x="290830" y="12488"/>
                    <a:pt x="290830" y="29972"/>
                  </a:cubicBezTo>
                  <a:close/>
                  <a:moveTo>
                    <a:pt x="87249" y="22479"/>
                  </a:moveTo>
                  <a:cubicBezTo>
                    <a:pt x="91127" y="22479"/>
                    <a:pt x="91127" y="22479"/>
                    <a:pt x="91127" y="22479"/>
                  </a:cubicBezTo>
                  <a:cubicBezTo>
                    <a:pt x="108577" y="17484"/>
                    <a:pt x="131843" y="32470"/>
                    <a:pt x="158987" y="49953"/>
                  </a:cubicBezTo>
                  <a:cubicBezTo>
                    <a:pt x="193887" y="74930"/>
                    <a:pt x="232664" y="102404"/>
                    <a:pt x="267564" y="82423"/>
                  </a:cubicBezTo>
                  <a:cubicBezTo>
                    <a:pt x="275319" y="77428"/>
                    <a:pt x="286952" y="49953"/>
                    <a:pt x="286952" y="29972"/>
                  </a:cubicBezTo>
                  <a:cubicBezTo>
                    <a:pt x="286952" y="19981"/>
                    <a:pt x="285013" y="7493"/>
                    <a:pt x="273380" y="4995"/>
                  </a:cubicBezTo>
                  <a:cubicBezTo>
                    <a:pt x="275319" y="9991"/>
                    <a:pt x="277258" y="17484"/>
                    <a:pt x="277258" y="24977"/>
                  </a:cubicBezTo>
                  <a:cubicBezTo>
                    <a:pt x="277258" y="27474"/>
                    <a:pt x="277258" y="32470"/>
                    <a:pt x="277258" y="34967"/>
                  </a:cubicBezTo>
                  <a:cubicBezTo>
                    <a:pt x="277258" y="34967"/>
                    <a:pt x="277258" y="34967"/>
                    <a:pt x="277258" y="34967"/>
                  </a:cubicBezTo>
                  <a:cubicBezTo>
                    <a:pt x="255930" y="87418"/>
                    <a:pt x="217153" y="64939"/>
                    <a:pt x="176437" y="42460"/>
                  </a:cubicBezTo>
                  <a:cubicBezTo>
                    <a:pt x="147354" y="27474"/>
                    <a:pt x="120210" y="12488"/>
                    <a:pt x="93066" y="14986"/>
                  </a:cubicBezTo>
                  <a:cubicBezTo>
                    <a:pt x="89188" y="14986"/>
                    <a:pt x="87249" y="17484"/>
                    <a:pt x="85310" y="22479"/>
                  </a:cubicBezTo>
                  <a:cubicBezTo>
                    <a:pt x="81432" y="24977"/>
                    <a:pt x="79494" y="27474"/>
                    <a:pt x="75616" y="29972"/>
                  </a:cubicBezTo>
                  <a:cubicBezTo>
                    <a:pt x="73677" y="29972"/>
                    <a:pt x="73677" y="29972"/>
                    <a:pt x="73677" y="29972"/>
                  </a:cubicBezTo>
                  <a:cubicBezTo>
                    <a:pt x="73677" y="29972"/>
                    <a:pt x="73677" y="29972"/>
                    <a:pt x="73677" y="29972"/>
                  </a:cubicBezTo>
                  <a:cubicBezTo>
                    <a:pt x="56227" y="24977"/>
                    <a:pt x="38777" y="32470"/>
                    <a:pt x="27144" y="44958"/>
                  </a:cubicBezTo>
                  <a:cubicBezTo>
                    <a:pt x="11633" y="62442"/>
                    <a:pt x="3878" y="92414"/>
                    <a:pt x="3878" y="129879"/>
                  </a:cubicBezTo>
                  <a:cubicBezTo>
                    <a:pt x="3878" y="137372"/>
                    <a:pt x="3878" y="144865"/>
                    <a:pt x="3878" y="149860"/>
                  </a:cubicBezTo>
                  <a:cubicBezTo>
                    <a:pt x="7755" y="179832"/>
                    <a:pt x="21328" y="199813"/>
                    <a:pt x="34900" y="217297"/>
                  </a:cubicBezTo>
                  <a:cubicBezTo>
                    <a:pt x="44594" y="229785"/>
                    <a:pt x="52349" y="242274"/>
                    <a:pt x="54288" y="254762"/>
                  </a:cubicBezTo>
                  <a:cubicBezTo>
                    <a:pt x="54288" y="254762"/>
                    <a:pt x="54288" y="254762"/>
                    <a:pt x="54288" y="254762"/>
                  </a:cubicBezTo>
                  <a:cubicBezTo>
                    <a:pt x="52349" y="254762"/>
                    <a:pt x="52349" y="254762"/>
                    <a:pt x="52349" y="254762"/>
                  </a:cubicBezTo>
                  <a:cubicBezTo>
                    <a:pt x="52349" y="254762"/>
                    <a:pt x="52349" y="254762"/>
                    <a:pt x="52349" y="254762"/>
                  </a:cubicBezTo>
                  <a:cubicBezTo>
                    <a:pt x="54288" y="257260"/>
                    <a:pt x="56227" y="257260"/>
                    <a:pt x="58166" y="259757"/>
                  </a:cubicBezTo>
                  <a:cubicBezTo>
                    <a:pt x="60105" y="259757"/>
                    <a:pt x="60105" y="259757"/>
                    <a:pt x="60105" y="259757"/>
                  </a:cubicBezTo>
                  <a:cubicBezTo>
                    <a:pt x="60105" y="259757"/>
                    <a:pt x="60105" y="259757"/>
                    <a:pt x="60105" y="259757"/>
                  </a:cubicBezTo>
                  <a:cubicBezTo>
                    <a:pt x="62044" y="269748"/>
                    <a:pt x="62044" y="279739"/>
                    <a:pt x="62044" y="289729"/>
                  </a:cubicBezTo>
                  <a:cubicBezTo>
                    <a:pt x="62044" y="309711"/>
                    <a:pt x="58166" y="327194"/>
                    <a:pt x="54288" y="344678"/>
                  </a:cubicBezTo>
                  <a:cubicBezTo>
                    <a:pt x="52349" y="349673"/>
                    <a:pt x="50411" y="352171"/>
                    <a:pt x="50411" y="357166"/>
                  </a:cubicBezTo>
                  <a:cubicBezTo>
                    <a:pt x="67860" y="317204"/>
                    <a:pt x="71738" y="274743"/>
                    <a:pt x="60105" y="232283"/>
                  </a:cubicBezTo>
                  <a:cubicBezTo>
                    <a:pt x="54288" y="219795"/>
                    <a:pt x="48472" y="207306"/>
                    <a:pt x="40716" y="194818"/>
                  </a:cubicBezTo>
                  <a:cubicBezTo>
                    <a:pt x="32961" y="182330"/>
                    <a:pt x="27144" y="172339"/>
                    <a:pt x="23266" y="159851"/>
                  </a:cubicBezTo>
                  <a:cubicBezTo>
                    <a:pt x="23266" y="157353"/>
                    <a:pt x="23266" y="154855"/>
                    <a:pt x="21328" y="152358"/>
                  </a:cubicBezTo>
                  <a:cubicBezTo>
                    <a:pt x="25205" y="177334"/>
                    <a:pt x="32961" y="197316"/>
                    <a:pt x="44594" y="209804"/>
                  </a:cubicBezTo>
                  <a:cubicBezTo>
                    <a:pt x="50411" y="214799"/>
                    <a:pt x="50411" y="214799"/>
                    <a:pt x="50411" y="214799"/>
                  </a:cubicBezTo>
                  <a:cubicBezTo>
                    <a:pt x="44594" y="212302"/>
                    <a:pt x="44594" y="212302"/>
                    <a:pt x="44594" y="212302"/>
                  </a:cubicBezTo>
                  <a:cubicBezTo>
                    <a:pt x="19389" y="204809"/>
                    <a:pt x="7755" y="159851"/>
                    <a:pt x="7755" y="122386"/>
                  </a:cubicBezTo>
                  <a:cubicBezTo>
                    <a:pt x="7755" y="84921"/>
                    <a:pt x="17450" y="52451"/>
                    <a:pt x="34900" y="39963"/>
                  </a:cubicBezTo>
                  <a:cubicBezTo>
                    <a:pt x="36838" y="42460"/>
                    <a:pt x="36838" y="42460"/>
                    <a:pt x="36838" y="42460"/>
                  </a:cubicBezTo>
                  <a:cubicBezTo>
                    <a:pt x="29083" y="52451"/>
                    <a:pt x="23266" y="69935"/>
                    <a:pt x="19389" y="92414"/>
                  </a:cubicBezTo>
                  <a:cubicBezTo>
                    <a:pt x="25205" y="54949"/>
                    <a:pt x="44594" y="34967"/>
                    <a:pt x="73677" y="32470"/>
                  </a:cubicBezTo>
                  <a:cubicBezTo>
                    <a:pt x="75616" y="32470"/>
                    <a:pt x="75616" y="32470"/>
                    <a:pt x="75616" y="32470"/>
                  </a:cubicBezTo>
                  <a:cubicBezTo>
                    <a:pt x="75616" y="32470"/>
                    <a:pt x="75616" y="32470"/>
                    <a:pt x="75616" y="32470"/>
                  </a:cubicBezTo>
                  <a:cubicBezTo>
                    <a:pt x="77555" y="37465"/>
                    <a:pt x="77555" y="44958"/>
                    <a:pt x="77555" y="49953"/>
                  </a:cubicBezTo>
                  <a:cubicBezTo>
                    <a:pt x="79494" y="57446"/>
                    <a:pt x="79494" y="64939"/>
                    <a:pt x="81432" y="72432"/>
                  </a:cubicBezTo>
                  <a:cubicBezTo>
                    <a:pt x="81432" y="72432"/>
                    <a:pt x="81432" y="72432"/>
                    <a:pt x="81432" y="72432"/>
                  </a:cubicBezTo>
                  <a:cubicBezTo>
                    <a:pt x="83371" y="69935"/>
                    <a:pt x="85310" y="67437"/>
                    <a:pt x="85310" y="67437"/>
                  </a:cubicBezTo>
                  <a:cubicBezTo>
                    <a:pt x="89188" y="67437"/>
                    <a:pt x="91127" y="69935"/>
                    <a:pt x="93066" y="72432"/>
                  </a:cubicBezTo>
                  <a:cubicBezTo>
                    <a:pt x="96943" y="77428"/>
                    <a:pt x="100821" y="79925"/>
                    <a:pt x="104699" y="77428"/>
                  </a:cubicBezTo>
                  <a:cubicBezTo>
                    <a:pt x="106638" y="77428"/>
                    <a:pt x="106638" y="77428"/>
                    <a:pt x="106638" y="77428"/>
                  </a:cubicBezTo>
                  <a:cubicBezTo>
                    <a:pt x="106638" y="79925"/>
                    <a:pt x="106638" y="79925"/>
                    <a:pt x="106638" y="79925"/>
                  </a:cubicBezTo>
                  <a:cubicBezTo>
                    <a:pt x="104699" y="87418"/>
                    <a:pt x="102760" y="89916"/>
                    <a:pt x="100821" y="92414"/>
                  </a:cubicBezTo>
                  <a:cubicBezTo>
                    <a:pt x="93066" y="94911"/>
                    <a:pt x="83371" y="79925"/>
                    <a:pt x="81432" y="74930"/>
                  </a:cubicBezTo>
                  <a:cubicBezTo>
                    <a:pt x="81432" y="74930"/>
                    <a:pt x="81432" y="74930"/>
                    <a:pt x="81432" y="74930"/>
                  </a:cubicBezTo>
                  <a:cubicBezTo>
                    <a:pt x="83371" y="82423"/>
                    <a:pt x="85310" y="87418"/>
                    <a:pt x="89188" y="92414"/>
                  </a:cubicBezTo>
                  <a:cubicBezTo>
                    <a:pt x="100821" y="94911"/>
                    <a:pt x="108577" y="92414"/>
                    <a:pt x="114393" y="87418"/>
                  </a:cubicBezTo>
                  <a:cubicBezTo>
                    <a:pt x="116332" y="79925"/>
                    <a:pt x="116332" y="74930"/>
                    <a:pt x="116332" y="67437"/>
                  </a:cubicBezTo>
                  <a:cubicBezTo>
                    <a:pt x="116332" y="57446"/>
                    <a:pt x="114393" y="49953"/>
                    <a:pt x="110515" y="44958"/>
                  </a:cubicBezTo>
                  <a:cubicBezTo>
                    <a:pt x="108577" y="44958"/>
                    <a:pt x="106638" y="44958"/>
                    <a:pt x="102760" y="44958"/>
                  </a:cubicBezTo>
                  <a:cubicBezTo>
                    <a:pt x="108577" y="47456"/>
                    <a:pt x="112454" y="54949"/>
                    <a:pt x="112454" y="62442"/>
                  </a:cubicBezTo>
                  <a:cubicBezTo>
                    <a:pt x="112454" y="64939"/>
                    <a:pt x="112454" y="64939"/>
                    <a:pt x="110515" y="67437"/>
                  </a:cubicBezTo>
                  <a:cubicBezTo>
                    <a:pt x="110515" y="67437"/>
                    <a:pt x="110515" y="67437"/>
                    <a:pt x="110515" y="67437"/>
                  </a:cubicBezTo>
                  <a:cubicBezTo>
                    <a:pt x="108577" y="67437"/>
                    <a:pt x="108577" y="67437"/>
                    <a:pt x="108577" y="67437"/>
                  </a:cubicBezTo>
                  <a:cubicBezTo>
                    <a:pt x="102760" y="59944"/>
                    <a:pt x="100821" y="52451"/>
                    <a:pt x="98882" y="47456"/>
                  </a:cubicBezTo>
                  <a:cubicBezTo>
                    <a:pt x="95004" y="44958"/>
                    <a:pt x="95004" y="44958"/>
                    <a:pt x="95004" y="44958"/>
                  </a:cubicBezTo>
                  <a:cubicBezTo>
                    <a:pt x="96943" y="44958"/>
                    <a:pt x="96943" y="44958"/>
                    <a:pt x="96943" y="44958"/>
                  </a:cubicBezTo>
                  <a:cubicBezTo>
                    <a:pt x="96943" y="42460"/>
                    <a:pt x="96943" y="42460"/>
                    <a:pt x="96943" y="42460"/>
                  </a:cubicBezTo>
                  <a:cubicBezTo>
                    <a:pt x="95004" y="37465"/>
                    <a:pt x="95004" y="29972"/>
                    <a:pt x="89188" y="24977"/>
                  </a:cubicBezTo>
                  <a:lnTo>
                    <a:pt x="87249" y="22479"/>
                  </a:lnTo>
                  <a:close/>
                  <a:moveTo>
                    <a:pt x="110515" y="62442"/>
                  </a:moveTo>
                  <a:cubicBezTo>
                    <a:pt x="110515" y="59944"/>
                    <a:pt x="106638" y="52451"/>
                    <a:pt x="102760" y="47456"/>
                  </a:cubicBezTo>
                  <a:cubicBezTo>
                    <a:pt x="102760" y="52451"/>
                    <a:pt x="104699" y="57446"/>
                    <a:pt x="110515" y="62442"/>
                  </a:cubicBezTo>
                  <a:close/>
                  <a:moveTo>
                    <a:pt x="85310" y="72432"/>
                  </a:moveTo>
                  <a:cubicBezTo>
                    <a:pt x="87249" y="79925"/>
                    <a:pt x="95004" y="89916"/>
                    <a:pt x="98882" y="87418"/>
                  </a:cubicBezTo>
                  <a:cubicBezTo>
                    <a:pt x="100821" y="87418"/>
                    <a:pt x="102760" y="84921"/>
                    <a:pt x="102760" y="82423"/>
                  </a:cubicBezTo>
                  <a:cubicBezTo>
                    <a:pt x="98882" y="82423"/>
                    <a:pt x="95004" y="79925"/>
                    <a:pt x="91127" y="74930"/>
                  </a:cubicBezTo>
                  <a:cubicBezTo>
                    <a:pt x="89188" y="74930"/>
                    <a:pt x="87249" y="72432"/>
                    <a:pt x="87249" y="72432"/>
                  </a:cubicBezTo>
                  <a:cubicBezTo>
                    <a:pt x="85310" y="72432"/>
                    <a:pt x="85310" y="72432"/>
                    <a:pt x="85310" y="72432"/>
                  </a:cubicBezTo>
                  <a:close/>
                  <a:moveTo>
                    <a:pt x="9694" y="122386"/>
                  </a:moveTo>
                  <a:cubicBezTo>
                    <a:pt x="9694" y="154855"/>
                    <a:pt x="19389" y="192320"/>
                    <a:pt x="36838" y="204809"/>
                  </a:cubicBezTo>
                  <a:cubicBezTo>
                    <a:pt x="23266" y="184827"/>
                    <a:pt x="15511" y="144865"/>
                    <a:pt x="15511" y="114893"/>
                  </a:cubicBezTo>
                  <a:cubicBezTo>
                    <a:pt x="15511" y="89916"/>
                    <a:pt x="19389" y="69935"/>
                    <a:pt x="25205" y="54949"/>
                  </a:cubicBezTo>
                  <a:cubicBezTo>
                    <a:pt x="15511" y="72432"/>
                    <a:pt x="9694" y="94911"/>
                    <a:pt x="9694" y="122386"/>
                  </a:cubicBezTo>
                  <a:close/>
                  <a:moveTo>
                    <a:pt x="283075" y="44958"/>
                  </a:moveTo>
                  <a:cubicBezTo>
                    <a:pt x="283075" y="44958"/>
                    <a:pt x="283075" y="44958"/>
                    <a:pt x="283075" y="44958"/>
                  </a:cubicBezTo>
                  <a:cubicBezTo>
                    <a:pt x="283075" y="52451"/>
                    <a:pt x="269502" y="77428"/>
                    <a:pt x="259808" y="82423"/>
                  </a:cubicBezTo>
                  <a:cubicBezTo>
                    <a:pt x="259808" y="82423"/>
                    <a:pt x="259808" y="82423"/>
                    <a:pt x="259808" y="82423"/>
                  </a:cubicBezTo>
                  <a:cubicBezTo>
                    <a:pt x="199703" y="87418"/>
                    <a:pt x="164804" y="59944"/>
                    <a:pt x="127965" y="24977"/>
                  </a:cubicBezTo>
                  <a:cubicBezTo>
                    <a:pt x="122149" y="19981"/>
                    <a:pt x="122149" y="19981"/>
                    <a:pt x="122149" y="19981"/>
                  </a:cubicBezTo>
                  <a:cubicBezTo>
                    <a:pt x="129904" y="22479"/>
                    <a:pt x="129904" y="22479"/>
                    <a:pt x="129904" y="22479"/>
                  </a:cubicBezTo>
                  <a:cubicBezTo>
                    <a:pt x="141537" y="24977"/>
                    <a:pt x="155109" y="32470"/>
                    <a:pt x="170620" y="42460"/>
                  </a:cubicBezTo>
                  <a:cubicBezTo>
                    <a:pt x="209398" y="64939"/>
                    <a:pt x="253992" y="89916"/>
                    <a:pt x="279197" y="39963"/>
                  </a:cubicBezTo>
                  <a:cubicBezTo>
                    <a:pt x="281136" y="39963"/>
                    <a:pt x="281136" y="39963"/>
                    <a:pt x="281136" y="39963"/>
                  </a:cubicBezTo>
                  <a:cubicBezTo>
                    <a:pt x="281136" y="39963"/>
                    <a:pt x="281136" y="39963"/>
                    <a:pt x="281136" y="39963"/>
                  </a:cubicBezTo>
                  <a:cubicBezTo>
                    <a:pt x="283075" y="39963"/>
                    <a:pt x="283075" y="39963"/>
                    <a:pt x="283075" y="44958"/>
                  </a:cubicBezTo>
                  <a:close/>
                  <a:moveTo>
                    <a:pt x="257869" y="77428"/>
                  </a:moveTo>
                  <a:cubicBezTo>
                    <a:pt x="267564" y="72432"/>
                    <a:pt x="279197" y="52451"/>
                    <a:pt x="281136" y="44958"/>
                  </a:cubicBezTo>
                  <a:cubicBezTo>
                    <a:pt x="253992" y="92414"/>
                    <a:pt x="209398" y="67437"/>
                    <a:pt x="168681" y="44958"/>
                  </a:cubicBezTo>
                  <a:cubicBezTo>
                    <a:pt x="157048" y="37465"/>
                    <a:pt x="147354" y="32470"/>
                    <a:pt x="137660" y="27474"/>
                  </a:cubicBezTo>
                  <a:cubicBezTo>
                    <a:pt x="170620" y="57446"/>
                    <a:pt x="203581" y="82423"/>
                    <a:pt x="257869" y="77428"/>
                  </a:cubicBezTo>
                  <a:close/>
                  <a:moveTo>
                    <a:pt x="106638" y="74930"/>
                  </a:moveTo>
                  <a:cubicBezTo>
                    <a:pt x="104699" y="74930"/>
                    <a:pt x="104699" y="74930"/>
                    <a:pt x="104699" y="74930"/>
                  </a:cubicBezTo>
                  <a:cubicBezTo>
                    <a:pt x="91127" y="72432"/>
                    <a:pt x="81432" y="62442"/>
                    <a:pt x="81432" y="42460"/>
                  </a:cubicBezTo>
                  <a:cubicBezTo>
                    <a:pt x="81432" y="39963"/>
                    <a:pt x="81432" y="39963"/>
                    <a:pt x="81432" y="39963"/>
                  </a:cubicBezTo>
                  <a:cubicBezTo>
                    <a:pt x="83371" y="39963"/>
                    <a:pt x="83371" y="39963"/>
                    <a:pt x="83371" y="39963"/>
                  </a:cubicBezTo>
                  <a:cubicBezTo>
                    <a:pt x="96943" y="42460"/>
                    <a:pt x="102760" y="57446"/>
                    <a:pt x="106638" y="72432"/>
                  </a:cubicBezTo>
                  <a:lnTo>
                    <a:pt x="106638" y="74930"/>
                  </a:lnTo>
                  <a:close/>
                  <a:moveTo>
                    <a:pt x="83371" y="42460"/>
                  </a:moveTo>
                  <a:cubicBezTo>
                    <a:pt x="85310" y="59944"/>
                    <a:pt x="91127" y="67437"/>
                    <a:pt x="102760" y="69935"/>
                  </a:cubicBezTo>
                  <a:cubicBezTo>
                    <a:pt x="98882" y="57446"/>
                    <a:pt x="95004" y="47456"/>
                    <a:pt x="83371" y="4246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7" name="Formă liberă 4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OFwAAiQoAAJYZAADGDAAAAAAAACYAAAAIAAAA//////////8="/>
                </a:ext>
              </a:extLst>
            </p:cNvSpPr>
            <p:nvPr/>
          </p:nvSpPr>
          <p:spPr>
            <a:xfrm>
              <a:off x="3869690" y="1712595"/>
              <a:ext cx="289560" cy="363855"/>
            </a:xfrm>
            <a:custGeom>
              <a:avLst/>
              <a:gdLst/>
              <a:ahLst/>
              <a:cxnLst/>
              <a:rect l="0" t="0" r="289560" b="363855"/>
              <a:pathLst>
                <a:path w="289560" h="363855">
                  <a:moveTo>
                    <a:pt x="118545" y="42366"/>
                  </a:moveTo>
                  <a:cubicBezTo>
                    <a:pt x="124375" y="42366"/>
                    <a:pt x="130205" y="22429"/>
                    <a:pt x="136035" y="32398"/>
                  </a:cubicBezTo>
                  <a:cubicBezTo>
                    <a:pt x="132148" y="37382"/>
                    <a:pt x="126318" y="42366"/>
                    <a:pt x="130205" y="54827"/>
                  </a:cubicBezTo>
                  <a:cubicBezTo>
                    <a:pt x="151582" y="54827"/>
                    <a:pt x="139922" y="27413"/>
                    <a:pt x="137978" y="19937"/>
                  </a:cubicBezTo>
                  <a:cubicBezTo>
                    <a:pt x="145752" y="9968"/>
                    <a:pt x="157412" y="37382"/>
                    <a:pt x="149638" y="49843"/>
                  </a:cubicBezTo>
                  <a:cubicBezTo>
                    <a:pt x="200166" y="0"/>
                    <a:pt x="279843" y="17445"/>
                    <a:pt x="283730" y="97194"/>
                  </a:cubicBezTo>
                  <a:cubicBezTo>
                    <a:pt x="287617" y="157005"/>
                    <a:pt x="239033" y="196880"/>
                    <a:pt x="242919" y="256692"/>
                  </a:cubicBezTo>
                  <a:cubicBezTo>
                    <a:pt x="252636" y="261676"/>
                    <a:pt x="268183" y="234262"/>
                    <a:pt x="283730" y="246723"/>
                  </a:cubicBezTo>
                  <a:cubicBezTo>
                    <a:pt x="289560" y="259184"/>
                    <a:pt x="285673" y="284105"/>
                    <a:pt x="287617" y="299058"/>
                  </a:cubicBezTo>
                  <a:cubicBezTo>
                    <a:pt x="275957" y="311519"/>
                    <a:pt x="262353" y="304043"/>
                    <a:pt x="250693" y="296566"/>
                  </a:cubicBezTo>
                  <a:cubicBezTo>
                    <a:pt x="250693" y="326472"/>
                    <a:pt x="250693" y="356378"/>
                    <a:pt x="274013" y="356378"/>
                  </a:cubicBezTo>
                  <a:cubicBezTo>
                    <a:pt x="233203" y="363855"/>
                    <a:pt x="242919" y="311519"/>
                    <a:pt x="240976" y="269153"/>
                  </a:cubicBezTo>
                  <a:cubicBezTo>
                    <a:pt x="239033" y="236754"/>
                    <a:pt x="229316" y="219309"/>
                    <a:pt x="235146" y="189403"/>
                  </a:cubicBezTo>
                  <a:cubicBezTo>
                    <a:pt x="242919" y="142052"/>
                    <a:pt x="289560" y="99686"/>
                    <a:pt x="256523" y="44858"/>
                  </a:cubicBezTo>
                  <a:cubicBezTo>
                    <a:pt x="196279" y="12460"/>
                    <a:pt x="147695" y="82241"/>
                    <a:pt x="89394" y="77256"/>
                  </a:cubicBezTo>
                  <a:cubicBezTo>
                    <a:pt x="60244" y="74764"/>
                    <a:pt x="31094" y="39874"/>
                    <a:pt x="0" y="67288"/>
                  </a:cubicBezTo>
                  <a:cubicBezTo>
                    <a:pt x="27207" y="29905"/>
                    <a:pt x="71904" y="57319"/>
                    <a:pt x="116601" y="59811"/>
                  </a:cubicBezTo>
                  <a:cubicBezTo>
                    <a:pt x="120488" y="54827"/>
                    <a:pt x="112715" y="37382"/>
                    <a:pt x="112715" y="27413"/>
                  </a:cubicBezTo>
                  <a:cubicBezTo>
                    <a:pt x="118545" y="24921"/>
                    <a:pt x="124375" y="9968"/>
                    <a:pt x="132148" y="19937"/>
                  </a:cubicBezTo>
                  <a:cubicBezTo>
                    <a:pt x="130205" y="22429"/>
                    <a:pt x="114658" y="22429"/>
                    <a:pt x="118545" y="42366"/>
                  </a:cubicBezTo>
                  <a:close/>
                  <a:moveTo>
                    <a:pt x="112715" y="67288"/>
                  </a:moveTo>
                  <a:cubicBezTo>
                    <a:pt x="95224" y="62303"/>
                    <a:pt x="79678" y="54827"/>
                    <a:pt x="60244" y="62303"/>
                  </a:cubicBezTo>
                  <a:cubicBezTo>
                    <a:pt x="79678" y="64796"/>
                    <a:pt x="95224" y="79749"/>
                    <a:pt x="112715" y="67288"/>
                  </a:cubicBezTo>
                  <a:close/>
                  <a:moveTo>
                    <a:pt x="196279" y="27413"/>
                  </a:moveTo>
                  <a:cubicBezTo>
                    <a:pt x="190449" y="34890"/>
                    <a:pt x="165185" y="37382"/>
                    <a:pt x="171015" y="49843"/>
                  </a:cubicBezTo>
                  <a:cubicBezTo>
                    <a:pt x="174902" y="37382"/>
                    <a:pt x="202109" y="39874"/>
                    <a:pt x="196279" y="27413"/>
                  </a:cubicBezTo>
                  <a:close/>
                  <a:moveTo>
                    <a:pt x="275957" y="79749"/>
                  </a:moveTo>
                  <a:cubicBezTo>
                    <a:pt x="272070" y="72272"/>
                    <a:pt x="268183" y="74764"/>
                    <a:pt x="274013" y="84733"/>
                  </a:cubicBezTo>
                  <a:cubicBezTo>
                    <a:pt x="270126" y="147037"/>
                    <a:pt x="235146" y="166974"/>
                    <a:pt x="237089" y="236754"/>
                  </a:cubicBezTo>
                  <a:cubicBezTo>
                    <a:pt x="246806" y="181927"/>
                    <a:pt x="283730" y="147037"/>
                    <a:pt x="275957" y="79749"/>
                  </a:cubicBezTo>
                  <a:close/>
                  <a:moveTo>
                    <a:pt x="281787" y="296566"/>
                  </a:moveTo>
                  <a:cubicBezTo>
                    <a:pt x="281787" y="281613"/>
                    <a:pt x="281787" y="271645"/>
                    <a:pt x="275957" y="264168"/>
                  </a:cubicBezTo>
                  <a:cubicBezTo>
                    <a:pt x="270126" y="264168"/>
                    <a:pt x="262353" y="264168"/>
                    <a:pt x="256523" y="264168"/>
                  </a:cubicBezTo>
                  <a:cubicBezTo>
                    <a:pt x="244863" y="281613"/>
                    <a:pt x="260410" y="301551"/>
                    <a:pt x="281787" y="296566"/>
                  </a:cubicBezTo>
                  <a:close/>
                  <a:moveTo>
                    <a:pt x="283730" y="256692"/>
                  </a:moveTo>
                  <a:cubicBezTo>
                    <a:pt x="275957" y="249215"/>
                    <a:pt x="266240" y="249215"/>
                    <a:pt x="260410" y="256692"/>
                  </a:cubicBezTo>
                  <a:cubicBezTo>
                    <a:pt x="270126" y="251707"/>
                    <a:pt x="279843" y="266660"/>
                    <a:pt x="283730" y="25669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6" name="Curbă1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OFwAAogoAAJYZAAC+DAAAAAAAACYAAAAIAAAA//////////8="/>
                </a:ext>
              </a:extLst>
            </p:cNvSpPr>
            <p:nvPr/>
          </p:nvSpPr>
          <p:spPr>
            <a:xfrm>
              <a:off x="3869690" y="1728470"/>
              <a:ext cx="289560" cy="342900"/>
            </a:xfrm>
            <a:custGeom>
              <a:avLst/>
              <a:gdLst/>
              <a:ahLst/>
              <a:cxnLst/>
              <a:rect l="0" t="0" r="289560" b="342900"/>
              <a:pathLst>
                <a:path w="289560" h="342900">
                  <a:moveTo>
                    <a:pt x="126318" y="0"/>
                  </a:moveTo>
                  <a:cubicBezTo>
                    <a:pt x="128261" y="0"/>
                    <a:pt x="132148" y="2485"/>
                    <a:pt x="134092" y="4970"/>
                  </a:cubicBezTo>
                  <a:cubicBezTo>
                    <a:pt x="134092" y="4970"/>
                    <a:pt x="134092" y="4970"/>
                    <a:pt x="134092" y="4970"/>
                  </a:cubicBezTo>
                  <a:cubicBezTo>
                    <a:pt x="134092" y="7454"/>
                    <a:pt x="134092" y="7454"/>
                    <a:pt x="134092" y="7454"/>
                  </a:cubicBezTo>
                  <a:cubicBezTo>
                    <a:pt x="132148" y="7454"/>
                    <a:pt x="132148" y="7454"/>
                    <a:pt x="130205" y="9939"/>
                  </a:cubicBezTo>
                  <a:cubicBezTo>
                    <a:pt x="126318" y="9939"/>
                    <a:pt x="122431" y="9939"/>
                    <a:pt x="120488" y="14909"/>
                  </a:cubicBezTo>
                  <a:cubicBezTo>
                    <a:pt x="120488" y="17393"/>
                    <a:pt x="118545" y="19878"/>
                    <a:pt x="120488" y="24848"/>
                  </a:cubicBezTo>
                  <a:cubicBezTo>
                    <a:pt x="122431" y="22363"/>
                    <a:pt x="122431" y="19878"/>
                    <a:pt x="124375" y="17393"/>
                  </a:cubicBezTo>
                  <a:cubicBezTo>
                    <a:pt x="128261" y="14909"/>
                    <a:pt x="130205" y="12424"/>
                    <a:pt x="132148" y="12424"/>
                  </a:cubicBezTo>
                  <a:cubicBezTo>
                    <a:pt x="134092" y="12424"/>
                    <a:pt x="136035" y="12424"/>
                    <a:pt x="136035" y="14909"/>
                  </a:cubicBezTo>
                  <a:cubicBezTo>
                    <a:pt x="137978" y="14909"/>
                    <a:pt x="137978" y="14909"/>
                    <a:pt x="137978" y="14909"/>
                  </a:cubicBezTo>
                  <a:cubicBezTo>
                    <a:pt x="136035" y="17393"/>
                    <a:pt x="136035" y="17393"/>
                    <a:pt x="136035" y="17393"/>
                  </a:cubicBezTo>
                  <a:cubicBezTo>
                    <a:pt x="136035" y="19878"/>
                    <a:pt x="134092" y="19878"/>
                    <a:pt x="134092" y="22363"/>
                  </a:cubicBezTo>
                  <a:cubicBezTo>
                    <a:pt x="132148" y="27333"/>
                    <a:pt x="130205" y="29817"/>
                    <a:pt x="130205" y="39757"/>
                  </a:cubicBezTo>
                  <a:cubicBezTo>
                    <a:pt x="136035" y="39757"/>
                    <a:pt x="137978" y="37272"/>
                    <a:pt x="139922" y="34787"/>
                  </a:cubicBezTo>
                  <a:cubicBezTo>
                    <a:pt x="143808" y="27333"/>
                    <a:pt x="137978" y="12424"/>
                    <a:pt x="136035" y="7454"/>
                  </a:cubicBezTo>
                  <a:cubicBezTo>
                    <a:pt x="136035" y="4970"/>
                    <a:pt x="136035" y="4970"/>
                    <a:pt x="136035" y="4970"/>
                  </a:cubicBezTo>
                  <a:cubicBezTo>
                    <a:pt x="137978" y="4970"/>
                    <a:pt x="137978" y="4970"/>
                    <a:pt x="137978" y="4970"/>
                  </a:cubicBezTo>
                  <a:cubicBezTo>
                    <a:pt x="137978" y="2485"/>
                    <a:pt x="139922" y="2485"/>
                    <a:pt x="141865" y="2485"/>
                  </a:cubicBezTo>
                  <a:cubicBezTo>
                    <a:pt x="141865" y="2485"/>
                    <a:pt x="141865" y="2485"/>
                    <a:pt x="141865" y="2485"/>
                  </a:cubicBezTo>
                  <a:cubicBezTo>
                    <a:pt x="145752" y="2485"/>
                    <a:pt x="149638" y="7454"/>
                    <a:pt x="151582" y="12424"/>
                  </a:cubicBezTo>
                  <a:cubicBezTo>
                    <a:pt x="153525" y="17393"/>
                    <a:pt x="153525" y="22363"/>
                    <a:pt x="153525" y="27333"/>
                  </a:cubicBezTo>
                  <a:cubicBezTo>
                    <a:pt x="171015" y="12424"/>
                    <a:pt x="192392" y="4970"/>
                    <a:pt x="213769" y="4970"/>
                  </a:cubicBezTo>
                  <a:cubicBezTo>
                    <a:pt x="254580" y="4970"/>
                    <a:pt x="281787" y="34787"/>
                    <a:pt x="285673" y="81998"/>
                  </a:cubicBezTo>
                  <a:cubicBezTo>
                    <a:pt x="287617" y="111815"/>
                    <a:pt x="275957" y="136663"/>
                    <a:pt x="266240" y="161511"/>
                  </a:cubicBezTo>
                  <a:cubicBezTo>
                    <a:pt x="254580" y="186359"/>
                    <a:pt x="242919" y="211207"/>
                    <a:pt x="244863" y="241024"/>
                  </a:cubicBezTo>
                  <a:cubicBezTo>
                    <a:pt x="246806" y="241024"/>
                    <a:pt x="252636" y="238539"/>
                    <a:pt x="256523" y="236054"/>
                  </a:cubicBezTo>
                  <a:cubicBezTo>
                    <a:pt x="262353" y="231085"/>
                    <a:pt x="268183" y="226115"/>
                    <a:pt x="275957" y="226115"/>
                  </a:cubicBezTo>
                  <a:cubicBezTo>
                    <a:pt x="279843" y="226115"/>
                    <a:pt x="281787" y="228600"/>
                    <a:pt x="285673" y="231085"/>
                  </a:cubicBezTo>
                  <a:cubicBezTo>
                    <a:pt x="285673" y="231085"/>
                    <a:pt x="285673" y="231085"/>
                    <a:pt x="285673" y="231085"/>
                  </a:cubicBezTo>
                  <a:cubicBezTo>
                    <a:pt x="289560" y="238539"/>
                    <a:pt x="289560" y="250963"/>
                    <a:pt x="289560" y="263387"/>
                  </a:cubicBezTo>
                  <a:cubicBezTo>
                    <a:pt x="287617" y="270841"/>
                    <a:pt x="287617" y="278296"/>
                    <a:pt x="289560" y="283265"/>
                  </a:cubicBezTo>
                  <a:cubicBezTo>
                    <a:pt x="289560" y="285750"/>
                    <a:pt x="289560" y="285750"/>
                    <a:pt x="289560" y="285750"/>
                  </a:cubicBezTo>
                  <a:cubicBezTo>
                    <a:pt x="287617" y="285750"/>
                    <a:pt x="287617" y="285750"/>
                    <a:pt x="287617" y="285750"/>
                  </a:cubicBezTo>
                  <a:cubicBezTo>
                    <a:pt x="283730" y="290720"/>
                    <a:pt x="277900" y="293204"/>
                    <a:pt x="274013" y="293204"/>
                  </a:cubicBezTo>
                  <a:cubicBezTo>
                    <a:pt x="266240" y="293204"/>
                    <a:pt x="260410" y="288235"/>
                    <a:pt x="252636" y="283265"/>
                  </a:cubicBezTo>
                  <a:cubicBezTo>
                    <a:pt x="252636" y="285750"/>
                    <a:pt x="252636" y="285750"/>
                    <a:pt x="252636" y="285750"/>
                  </a:cubicBezTo>
                  <a:cubicBezTo>
                    <a:pt x="252636" y="313083"/>
                    <a:pt x="252636" y="337930"/>
                    <a:pt x="274013" y="337930"/>
                  </a:cubicBezTo>
                  <a:cubicBezTo>
                    <a:pt x="274013" y="342900"/>
                    <a:pt x="274013" y="342900"/>
                    <a:pt x="274013" y="342900"/>
                  </a:cubicBezTo>
                  <a:cubicBezTo>
                    <a:pt x="270126" y="342900"/>
                    <a:pt x="268183" y="342900"/>
                    <a:pt x="266240" y="342900"/>
                  </a:cubicBezTo>
                  <a:cubicBezTo>
                    <a:pt x="239033" y="342900"/>
                    <a:pt x="239033" y="310598"/>
                    <a:pt x="239033" y="278296"/>
                  </a:cubicBezTo>
                  <a:cubicBezTo>
                    <a:pt x="239033" y="268357"/>
                    <a:pt x="239033" y="260902"/>
                    <a:pt x="239033" y="253448"/>
                  </a:cubicBezTo>
                  <a:cubicBezTo>
                    <a:pt x="239033" y="245993"/>
                    <a:pt x="237089" y="238539"/>
                    <a:pt x="237089" y="233570"/>
                  </a:cubicBezTo>
                  <a:cubicBezTo>
                    <a:pt x="237089" y="233570"/>
                    <a:pt x="237089" y="233570"/>
                    <a:pt x="237089" y="233570"/>
                  </a:cubicBezTo>
                  <a:cubicBezTo>
                    <a:pt x="237089" y="231085"/>
                    <a:pt x="237089" y="231085"/>
                    <a:pt x="237089" y="231085"/>
                  </a:cubicBezTo>
                  <a:cubicBezTo>
                    <a:pt x="235146" y="228600"/>
                    <a:pt x="235146" y="226115"/>
                    <a:pt x="235146" y="223630"/>
                  </a:cubicBezTo>
                  <a:cubicBezTo>
                    <a:pt x="233203" y="208722"/>
                    <a:pt x="229316" y="193813"/>
                    <a:pt x="233203" y="173935"/>
                  </a:cubicBezTo>
                  <a:cubicBezTo>
                    <a:pt x="237089" y="159026"/>
                    <a:pt x="242919" y="141633"/>
                    <a:pt x="250693" y="126724"/>
                  </a:cubicBezTo>
                  <a:cubicBezTo>
                    <a:pt x="264296" y="96907"/>
                    <a:pt x="277900" y="67089"/>
                    <a:pt x="256523" y="32302"/>
                  </a:cubicBezTo>
                  <a:cubicBezTo>
                    <a:pt x="244863" y="27333"/>
                    <a:pt x="235146" y="24848"/>
                    <a:pt x="223486" y="24848"/>
                  </a:cubicBezTo>
                  <a:cubicBezTo>
                    <a:pt x="202109" y="24848"/>
                    <a:pt x="180732" y="34787"/>
                    <a:pt x="161299" y="44726"/>
                  </a:cubicBezTo>
                  <a:cubicBezTo>
                    <a:pt x="139922" y="54665"/>
                    <a:pt x="118545" y="64604"/>
                    <a:pt x="95224" y="64604"/>
                  </a:cubicBezTo>
                  <a:cubicBezTo>
                    <a:pt x="93281" y="64604"/>
                    <a:pt x="91338" y="64604"/>
                    <a:pt x="87451" y="64604"/>
                  </a:cubicBezTo>
                  <a:cubicBezTo>
                    <a:pt x="77734" y="62120"/>
                    <a:pt x="68017" y="57150"/>
                    <a:pt x="58301" y="54665"/>
                  </a:cubicBezTo>
                  <a:cubicBezTo>
                    <a:pt x="48584" y="47211"/>
                    <a:pt x="36924" y="42241"/>
                    <a:pt x="25264" y="42241"/>
                  </a:cubicBezTo>
                  <a:cubicBezTo>
                    <a:pt x="17490" y="42241"/>
                    <a:pt x="7773" y="47211"/>
                    <a:pt x="1943" y="52180"/>
                  </a:cubicBezTo>
                  <a:cubicBezTo>
                    <a:pt x="0" y="49696"/>
                    <a:pt x="0" y="49696"/>
                    <a:pt x="0" y="49696"/>
                  </a:cubicBezTo>
                  <a:cubicBezTo>
                    <a:pt x="9717" y="37272"/>
                    <a:pt x="21377" y="32302"/>
                    <a:pt x="38867" y="32302"/>
                  </a:cubicBezTo>
                  <a:cubicBezTo>
                    <a:pt x="38867" y="32302"/>
                    <a:pt x="38867" y="32302"/>
                    <a:pt x="38867" y="32302"/>
                  </a:cubicBezTo>
                  <a:cubicBezTo>
                    <a:pt x="50527" y="32302"/>
                    <a:pt x="64131" y="34787"/>
                    <a:pt x="75791" y="37272"/>
                  </a:cubicBezTo>
                  <a:cubicBezTo>
                    <a:pt x="89394" y="39757"/>
                    <a:pt x="102998" y="42241"/>
                    <a:pt x="114658" y="42241"/>
                  </a:cubicBezTo>
                  <a:cubicBezTo>
                    <a:pt x="118545" y="39757"/>
                    <a:pt x="116601" y="32302"/>
                    <a:pt x="114658" y="24848"/>
                  </a:cubicBezTo>
                  <a:cubicBezTo>
                    <a:pt x="112715" y="19878"/>
                    <a:pt x="112715" y="17393"/>
                    <a:pt x="112715" y="12424"/>
                  </a:cubicBezTo>
                  <a:cubicBezTo>
                    <a:pt x="112715" y="12424"/>
                    <a:pt x="112715" y="12424"/>
                    <a:pt x="112715" y="12424"/>
                  </a:cubicBezTo>
                  <a:cubicBezTo>
                    <a:pt x="112715" y="9939"/>
                    <a:pt x="112715" y="9939"/>
                    <a:pt x="112715" y="9939"/>
                  </a:cubicBezTo>
                  <a:cubicBezTo>
                    <a:pt x="114658" y="9939"/>
                    <a:pt x="114658" y="7454"/>
                    <a:pt x="116601" y="7454"/>
                  </a:cubicBezTo>
                  <a:cubicBezTo>
                    <a:pt x="120488" y="2485"/>
                    <a:pt x="122431" y="0"/>
                    <a:pt x="126318" y="0"/>
                  </a:cubicBezTo>
                  <a:close/>
                  <a:moveTo>
                    <a:pt x="130205" y="4970"/>
                  </a:moveTo>
                  <a:cubicBezTo>
                    <a:pt x="126318" y="2485"/>
                    <a:pt x="122431" y="4970"/>
                    <a:pt x="118545" y="9939"/>
                  </a:cubicBezTo>
                  <a:cubicBezTo>
                    <a:pt x="116601" y="9939"/>
                    <a:pt x="116601" y="12424"/>
                    <a:pt x="114658" y="12424"/>
                  </a:cubicBezTo>
                  <a:cubicBezTo>
                    <a:pt x="114658" y="17393"/>
                    <a:pt x="116601" y="19878"/>
                    <a:pt x="116601" y="24848"/>
                  </a:cubicBezTo>
                  <a:cubicBezTo>
                    <a:pt x="116601" y="24848"/>
                    <a:pt x="116601" y="24848"/>
                    <a:pt x="116601" y="24848"/>
                  </a:cubicBezTo>
                  <a:cubicBezTo>
                    <a:pt x="116601" y="19878"/>
                    <a:pt x="116601" y="17393"/>
                    <a:pt x="118545" y="12424"/>
                  </a:cubicBezTo>
                  <a:cubicBezTo>
                    <a:pt x="120488" y="7454"/>
                    <a:pt x="126318" y="7454"/>
                    <a:pt x="128261" y="4970"/>
                  </a:cubicBezTo>
                  <a:cubicBezTo>
                    <a:pt x="128261" y="4970"/>
                    <a:pt x="130205" y="4970"/>
                    <a:pt x="130205" y="4970"/>
                  </a:cubicBezTo>
                  <a:close/>
                  <a:moveTo>
                    <a:pt x="149638" y="34787"/>
                  </a:moveTo>
                  <a:cubicBezTo>
                    <a:pt x="147695" y="32302"/>
                    <a:pt x="147695" y="32302"/>
                    <a:pt x="147695" y="32302"/>
                  </a:cubicBezTo>
                  <a:cubicBezTo>
                    <a:pt x="151582" y="27333"/>
                    <a:pt x="151582" y="19878"/>
                    <a:pt x="149638" y="14909"/>
                  </a:cubicBezTo>
                  <a:cubicBezTo>
                    <a:pt x="145752" y="7454"/>
                    <a:pt x="141865" y="2485"/>
                    <a:pt x="139922" y="4970"/>
                  </a:cubicBezTo>
                  <a:cubicBezTo>
                    <a:pt x="141865" y="12424"/>
                    <a:pt x="147695" y="27333"/>
                    <a:pt x="141865" y="37272"/>
                  </a:cubicBezTo>
                  <a:cubicBezTo>
                    <a:pt x="139922" y="39757"/>
                    <a:pt x="136035" y="42241"/>
                    <a:pt x="130205" y="42241"/>
                  </a:cubicBezTo>
                  <a:cubicBezTo>
                    <a:pt x="128261" y="42241"/>
                    <a:pt x="128261" y="42241"/>
                    <a:pt x="128261" y="42241"/>
                  </a:cubicBezTo>
                  <a:cubicBezTo>
                    <a:pt x="128261" y="42241"/>
                    <a:pt x="128261" y="42241"/>
                    <a:pt x="128261" y="42241"/>
                  </a:cubicBezTo>
                  <a:cubicBezTo>
                    <a:pt x="126318" y="29817"/>
                    <a:pt x="128261" y="24848"/>
                    <a:pt x="132148" y="19878"/>
                  </a:cubicBezTo>
                  <a:cubicBezTo>
                    <a:pt x="132148" y="19878"/>
                    <a:pt x="132148" y="17393"/>
                    <a:pt x="134092" y="17393"/>
                  </a:cubicBezTo>
                  <a:cubicBezTo>
                    <a:pt x="134092" y="14909"/>
                    <a:pt x="132148" y="14909"/>
                    <a:pt x="132148" y="14909"/>
                  </a:cubicBezTo>
                  <a:cubicBezTo>
                    <a:pt x="130205" y="14909"/>
                    <a:pt x="128261" y="17393"/>
                    <a:pt x="126318" y="19878"/>
                  </a:cubicBezTo>
                  <a:cubicBezTo>
                    <a:pt x="124375" y="24848"/>
                    <a:pt x="122431" y="27333"/>
                    <a:pt x="118545" y="29817"/>
                  </a:cubicBezTo>
                  <a:cubicBezTo>
                    <a:pt x="118545" y="29817"/>
                    <a:pt x="118545" y="29817"/>
                    <a:pt x="118545" y="29817"/>
                  </a:cubicBezTo>
                  <a:cubicBezTo>
                    <a:pt x="118545" y="34787"/>
                    <a:pt x="120488" y="42241"/>
                    <a:pt x="116601" y="44726"/>
                  </a:cubicBezTo>
                  <a:cubicBezTo>
                    <a:pt x="116601" y="47211"/>
                    <a:pt x="116601" y="47211"/>
                    <a:pt x="116601" y="47211"/>
                  </a:cubicBezTo>
                  <a:cubicBezTo>
                    <a:pt x="116601" y="47211"/>
                    <a:pt x="116601" y="47211"/>
                    <a:pt x="116601" y="47211"/>
                  </a:cubicBezTo>
                  <a:cubicBezTo>
                    <a:pt x="102998" y="44726"/>
                    <a:pt x="89394" y="42241"/>
                    <a:pt x="75791" y="39757"/>
                  </a:cubicBezTo>
                  <a:cubicBezTo>
                    <a:pt x="62187" y="37272"/>
                    <a:pt x="50527" y="34787"/>
                    <a:pt x="38867" y="34787"/>
                  </a:cubicBezTo>
                  <a:cubicBezTo>
                    <a:pt x="38867" y="34787"/>
                    <a:pt x="38867" y="34787"/>
                    <a:pt x="38867" y="34787"/>
                  </a:cubicBezTo>
                  <a:cubicBezTo>
                    <a:pt x="29150" y="34787"/>
                    <a:pt x="21377" y="37272"/>
                    <a:pt x="13603" y="42241"/>
                  </a:cubicBezTo>
                  <a:cubicBezTo>
                    <a:pt x="17490" y="39757"/>
                    <a:pt x="21377" y="39757"/>
                    <a:pt x="25264" y="39757"/>
                  </a:cubicBezTo>
                  <a:cubicBezTo>
                    <a:pt x="34980" y="39757"/>
                    <a:pt x="46641" y="44726"/>
                    <a:pt x="56357" y="47211"/>
                  </a:cubicBezTo>
                  <a:cubicBezTo>
                    <a:pt x="60244" y="47211"/>
                    <a:pt x="60244" y="47211"/>
                    <a:pt x="60244" y="47211"/>
                  </a:cubicBezTo>
                  <a:cubicBezTo>
                    <a:pt x="66074" y="44726"/>
                    <a:pt x="71904" y="42241"/>
                    <a:pt x="77734" y="42241"/>
                  </a:cubicBezTo>
                  <a:cubicBezTo>
                    <a:pt x="77734" y="42241"/>
                    <a:pt x="77734" y="42241"/>
                    <a:pt x="77734" y="42241"/>
                  </a:cubicBezTo>
                  <a:cubicBezTo>
                    <a:pt x="87451" y="42241"/>
                    <a:pt x="95224" y="44726"/>
                    <a:pt x="104941" y="47211"/>
                  </a:cubicBezTo>
                  <a:cubicBezTo>
                    <a:pt x="106885" y="47211"/>
                    <a:pt x="110771" y="49696"/>
                    <a:pt x="112715" y="49696"/>
                  </a:cubicBezTo>
                  <a:cubicBezTo>
                    <a:pt x="116601" y="49696"/>
                    <a:pt x="116601" y="49696"/>
                    <a:pt x="116601" y="49696"/>
                  </a:cubicBezTo>
                  <a:cubicBezTo>
                    <a:pt x="114658" y="52180"/>
                    <a:pt x="114658" y="52180"/>
                    <a:pt x="114658" y="52180"/>
                  </a:cubicBezTo>
                  <a:cubicBezTo>
                    <a:pt x="108828" y="57150"/>
                    <a:pt x="102998" y="59635"/>
                    <a:pt x="97168" y="59635"/>
                  </a:cubicBezTo>
                  <a:cubicBezTo>
                    <a:pt x="91338" y="59635"/>
                    <a:pt x="83564" y="57150"/>
                    <a:pt x="77734" y="54665"/>
                  </a:cubicBezTo>
                  <a:cubicBezTo>
                    <a:pt x="71904" y="52180"/>
                    <a:pt x="66074" y="49696"/>
                    <a:pt x="60244" y="49696"/>
                  </a:cubicBezTo>
                  <a:cubicBezTo>
                    <a:pt x="58301" y="49696"/>
                    <a:pt x="58301" y="49696"/>
                    <a:pt x="58301" y="49696"/>
                  </a:cubicBezTo>
                  <a:cubicBezTo>
                    <a:pt x="58301" y="49696"/>
                    <a:pt x="60244" y="49696"/>
                    <a:pt x="60244" y="49696"/>
                  </a:cubicBezTo>
                  <a:cubicBezTo>
                    <a:pt x="69961" y="54665"/>
                    <a:pt x="79678" y="59635"/>
                    <a:pt x="89394" y="59635"/>
                  </a:cubicBezTo>
                  <a:cubicBezTo>
                    <a:pt x="91338" y="59635"/>
                    <a:pt x="93281" y="59635"/>
                    <a:pt x="95224" y="59635"/>
                  </a:cubicBezTo>
                  <a:cubicBezTo>
                    <a:pt x="118545" y="59635"/>
                    <a:pt x="139922" y="49696"/>
                    <a:pt x="159355" y="39757"/>
                  </a:cubicBezTo>
                  <a:cubicBezTo>
                    <a:pt x="163242" y="39757"/>
                    <a:pt x="167129" y="37272"/>
                    <a:pt x="171015" y="34787"/>
                  </a:cubicBezTo>
                  <a:cubicBezTo>
                    <a:pt x="171015" y="34787"/>
                    <a:pt x="171015" y="34787"/>
                    <a:pt x="171015" y="34787"/>
                  </a:cubicBezTo>
                  <a:cubicBezTo>
                    <a:pt x="169072" y="32302"/>
                    <a:pt x="169072" y="29817"/>
                    <a:pt x="169072" y="29817"/>
                  </a:cubicBezTo>
                  <a:cubicBezTo>
                    <a:pt x="171015" y="24848"/>
                    <a:pt x="176845" y="22363"/>
                    <a:pt x="182675" y="17393"/>
                  </a:cubicBezTo>
                  <a:cubicBezTo>
                    <a:pt x="188506" y="17393"/>
                    <a:pt x="192392" y="14909"/>
                    <a:pt x="194336" y="12424"/>
                  </a:cubicBezTo>
                  <a:cubicBezTo>
                    <a:pt x="196279" y="9939"/>
                    <a:pt x="196279" y="9939"/>
                    <a:pt x="196279" y="9939"/>
                  </a:cubicBezTo>
                  <a:cubicBezTo>
                    <a:pt x="178789" y="14909"/>
                    <a:pt x="163242" y="22363"/>
                    <a:pt x="149638" y="34787"/>
                  </a:cubicBezTo>
                  <a:close/>
                  <a:moveTo>
                    <a:pt x="244863" y="243509"/>
                  </a:moveTo>
                  <a:cubicBezTo>
                    <a:pt x="244863" y="243509"/>
                    <a:pt x="242919" y="243509"/>
                    <a:pt x="242919" y="243509"/>
                  </a:cubicBezTo>
                  <a:cubicBezTo>
                    <a:pt x="240976" y="243509"/>
                    <a:pt x="240976" y="243509"/>
                    <a:pt x="240976" y="243509"/>
                  </a:cubicBezTo>
                  <a:cubicBezTo>
                    <a:pt x="240976" y="241024"/>
                    <a:pt x="240976" y="241024"/>
                    <a:pt x="240976" y="241024"/>
                  </a:cubicBezTo>
                  <a:cubicBezTo>
                    <a:pt x="239033" y="211207"/>
                    <a:pt x="250693" y="183874"/>
                    <a:pt x="262353" y="159026"/>
                  </a:cubicBezTo>
                  <a:cubicBezTo>
                    <a:pt x="274013" y="134178"/>
                    <a:pt x="285673" y="111815"/>
                    <a:pt x="283730" y="84483"/>
                  </a:cubicBezTo>
                  <a:cubicBezTo>
                    <a:pt x="279843" y="37272"/>
                    <a:pt x="252636" y="9939"/>
                    <a:pt x="213769" y="9939"/>
                  </a:cubicBezTo>
                  <a:cubicBezTo>
                    <a:pt x="207939" y="9939"/>
                    <a:pt x="202109" y="9939"/>
                    <a:pt x="196279" y="9939"/>
                  </a:cubicBezTo>
                  <a:cubicBezTo>
                    <a:pt x="198222" y="12424"/>
                    <a:pt x="198222" y="12424"/>
                    <a:pt x="198222" y="12424"/>
                  </a:cubicBezTo>
                  <a:cubicBezTo>
                    <a:pt x="198222" y="14909"/>
                    <a:pt x="198222" y="14909"/>
                    <a:pt x="198222" y="17393"/>
                  </a:cubicBezTo>
                  <a:cubicBezTo>
                    <a:pt x="196279" y="22363"/>
                    <a:pt x="192392" y="24848"/>
                    <a:pt x="186562" y="27333"/>
                  </a:cubicBezTo>
                  <a:cubicBezTo>
                    <a:pt x="180732" y="27333"/>
                    <a:pt x="174902" y="29817"/>
                    <a:pt x="172959" y="34787"/>
                  </a:cubicBezTo>
                  <a:cubicBezTo>
                    <a:pt x="188506" y="27333"/>
                    <a:pt x="205996" y="19878"/>
                    <a:pt x="223486" y="19878"/>
                  </a:cubicBezTo>
                  <a:cubicBezTo>
                    <a:pt x="235146" y="19878"/>
                    <a:pt x="246806" y="22363"/>
                    <a:pt x="256523" y="29817"/>
                  </a:cubicBezTo>
                  <a:cubicBezTo>
                    <a:pt x="258466" y="29817"/>
                    <a:pt x="258466" y="29817"/>
                    <a:pt x="258466" y="29817"/>
                  </a:cubicBezTo>
                  <a:cubicBezTo>
                    <a:pt x="258466" y="29817"/>
                    <a:pt x="258466" y="29817"/>
                    <a:pt x="258466" y="29817"/>
                  </a:cubicBezTo>
                  <a:cubicBezTo>
                    <a:pt x="281787" y="67089"/>
                    <a:pt x="266240" y="99391"/>
                    <a:pt x="252636" y="129209"/>
                  </a:cubicBezTo>
                  <a:cubicBezTo>
                    <a:pt x="244863" y="144117"/>
                    <a:pt x="239033" y="159026"/>
                    <a:pt x="237089" y="176420"/>
                  </a:cubicBezTo>
                  <a:cubicBezTo>
                    <a:pt x="233203" y="188843"/>
                    <a:pt x="235146" y="198783"/>
                    <a:pt x="235146" y="208722"/>
                  </a:cubicBezTo>
                  <a:cubicBezTo>
                    <a:pt x="237089" y="178904"/>
                    <a:pt x="244863" y="156541"/>
                    <a:pt x="254580" y="136663"/>
                  </a:cubicBezTo>
                  <a:cubicBezTo>
                    <a:pt x="262353" y="116785"/>
                    <a:pt x="270126" y="96907"/>
                    <a:pt x="272070" y="69574"/>
                  </a:cubicBezTo>
                  <a:cubicBezTo>
                    <a:pt x="270126" y="67089"/>
                    <a:pt x="268183" y="62120"/>
                    <a:pt x="270126" y="59635"/>
                  </a:cubicBezTo>
                  <a:cubicBezTo>
                    <a:pt x="270126" y="59635"/>
                    <a:pt x="270126" y="59635"/>
                    <a:pt x="272070" y="59635"/>
                  </a:cubicBezTo>
                  <a:cubicBezTo>
                    <a:pt x="272070" y="59635"/>
                    <a:pt x="272070" y="59635"/>
                    <a:pt x="272070" y="59635"/>
                  </a:cubicBezTo>
                  <a:cubicBezTo>
                    <a:pt x="274013" y="59635"/>
                    <a:pt x="275957" y="59635"/>
                    <a:pt x="277900" y="64604"/>
                  </a:cubicBezTo>
                  <a:cubicBezTo>
                    <a:pt x="277900" y="64604"/>
                    <a:pt x="277900" y="64604"/>
                    <a:pt x="277900" y="64604"/>
                  </a:cubicBezTo>
                  <a:cubicBezTo>
                    <a:pt x="281787" y="106846"/>
                    <a:pt x="270126" y="136663"/>
                    <a:pt x="258466" y="163996"/>
                  </a:cubicBezTo>
                  <a:cubicBezTo>
                    <a:pt x="250693" y="181389"/>
                    <a:pt x="242919" y="201267"/>
                    <a:pt x="239033" y="221146"/>
                  </a:cubicBezTo>
                  <a:cubicBezTo>
                    <a:pt x="239033" y="223630"/>
                    <a:pt x="239033" y="223630"/>
                    <a:pt x="239033" y="223630"/>
                  </a:cubicBezTo>
                  <a:cubicBezTo>
                    <a:pt x="239033" y="233570"/>
                    <a:pt x="240976" y="241024"/>
                    <a:pt x="240976" y="253448"/>
                  </a:cubicBezTo>
                  <a:cubicBezTo>
                    <a:pt x="242919" y="260902"/>
                    <a:pt x="242919" y="268357"/>
                    <a:pt x="242919" y="278296"/>
                  </a:cubicBezTo>
                  <a:cubicBezTo>
                    <a:pt x="242919" y="308113"/>
                    <a:pt x="242919" y="335446"/>
                    <a:pt x="262353" y="340415"/>
                  </a:cubicBezTo>
                  <a:cubicBezTo>
                    <a:pt x="250693" y="330476"/>
                    <a:pt x="250693" y="308113"/>
                    <a:pt x="250693" y="285750"/>
                  </a:cubicBezTo>
                  <a:cubicBezTo>
                    <a:pt x="250693" y="278296"/>
                    <a:pt x="250693" y="278296"/>
                    <a:pt x="250693" y="278296"/>
                  </a:cubicBezTo>
                  <a:cubicBezTo>
                    <a:pt x="252636" y="278296"/>
                    <a:pt x="252636" y="278296"/>
                    <a:pt x="252636" y="278296"/>
                  </a:cubicBezTo>
                  <a:cubicBezTo>
                    <a:pt x="258466" y="285750"/>
                    <a:pt x="266240" y="288235"/>
                    <a:pt x="274013" y="288235"/>
                  </a:cubicBezTo>
                  <a:cubicBezTo>
                    <a:pt x="277900" y="288235"/>
                    <a:pt x="281787" y="285750"/>
                    <a:pt x="285673" y="283265"/>
                  </a:cubicBezTo>
                  <a:cubicBezTo>
                    <a:pt x="285673" y="278296"/>
                    <a:pt x="285673" y="270841"/>
                    <a:pt x="285673" y="263387"/>
                  </a:cubicBezTo>
                  <a:cubicBezTo>
                    <a:pt x="285673" y="255933"/>
                    <a:pt x="285673" y="248478"/>
                    <a:pt x="285673" y="243509"/>
                  </a:cubicBezTo>
                  <a:cubicBezTo>
                    <a:pt x="285673" y="243509"/>
                    <a:pt x="285673" y="243509"/>
                    <a:pt x="285673" y="243509"/>
                  </a:cubicBezTo>
                  <a:cubicBezTo>
                    <a:pt x="283730" y="245993"/>
                    <a:pt x="281787" y="245993"/>
                    <a:pt x="279843" y="245993"/>
                  </a:cubicBezTo>
                  <a:cubicBezTo>
                    <a:pt x="277900" y="245993"/>
                    <a:pt x="275957" y="245993"/>
                    <a:pt x="274013" y="245993"/>
                  </a:cubicBezTo>
                  <a:cubicBezTo>
                    <a:pt x="268183" y="243509"/>
                    <a:pt x="264296" y="241024"/>
                    <a:pt x="260410" y="243509"/>
                  </a:cubicBezTo>
                  <a:cubicBezTo>
                    <a:pt x="254580" y="245993"/>
                    <a:pt x="254580" y="245993"/>
                    <a:pt x="254580" y="245993"/>
                  </a:cubicBezTo>
                  <a:cubicBezTo>
                    <a:pt x="258466" y="241024"/>
                    <a:pt x="258466" y="241024"/>
                    <a:pt x="258466" y="241024"/>
                  </a:cubicBezTo>
                  <a:cubicBezTo>
                    <a:pt x="266240" y="231085"/>
                    <a:pt x="275957" y="231085"/>
                    <a:pt x="285673" y="241024"/>
                  </a:cubicBezTo>
                  <a:cubicBezTo>
                    <a:pt x="285673" y="241024"/>
                    <a:pt x="285673" y="241024"/>
                    <a:pt x="285673" y="241024"/>
                  </a:cubicBezTo>
                  <a:cubicBezTo>
                    <a:pt x="285673" y="238539"/>
                    <a:pt x="283730" y="236054"/>
                    <a:pt x="283730" y="233570"/>
                  </a:cubicBezTo>
                  <a:cubicBezTo>
                    <a:pt x="281787" y="231085"/>
                    <a:pt x="277900" y="231085"/>
                    <a:pt x="275957" y="231085"/>
                  </a:cubicBezTo>
                  <a:cubicBezTo>
                    <a:pt x="270126" y="231085"/>
                    <a:pt x="264296" y="233570"/>
                    <a:pt x="258466" y="238539"/>
                  </a:cubicBezTo>
                  <a:cubicBezTo>
                    <a:pt x="252636" y="241024"/>
                    <a:pt x="248750" y="243509"/>
                    <a:pt x="244863" y="243509"/>
                  </a:cubicBezTo>
                  <a:close/>
                  <a:moveTo>
                    <a:pt x="171015" y="29817"/>
                  </a:moveTo>
                  <a:cubicBezTo>
                    <a:pt x="174902" y="27333"/>
                    <a:pt x="180732" y="24848"/>
                    <a:pt x="184619" y="22363"/>
                  </a:cubicBezTo>
                  <a:cubicBezTo>
                    <a:pt x="190449" y="19878"/>
                    <a:pt x="194336" y="19878"/>
                    <a:pt x="196279" y="17393"/>
                  </a:cubicBezTo>
                  <a:cubicBezTo>
                    <a:pt x="196279" y="17393"/>
                    <a:pt x="196279" y="14909"/>
                    <a:pt x="196279" y="14909"/>
                  </a:cubicBezTo>
                  <a:cubicBezTo>
                    <a:pt x="192392" y="17393"/>
                    <a:pt x="188506" y="19878"/>
                    <a:pt x="184619" y="22363"/>
                  </a:cubicBezTo>
                  <a:cubicBezTo>
                    <a:pt x="178789" y="24848"/>
                    <a:pt x="172959" y="27333"/>
                    <a:pt x="171015" y="29817"/>
                  </a:cubicBezTo>
                  <a:close/>
                  <a:moveTo>
                    <a:pt x="108828" y="52180"/>
                  </a:moveTo>
                  <a:cubicBezTo>
                    <a:pt x="106885" y="52180"/>
                    <a:pt x="104941" y="52180"/>
                    <a:pt x="102998" y="49696"/>
                  </a:cubicBezTo>
                  <a:cubicBezTo>
                    <a:pt x="95224" y="47211"/>
                    <a:pt x="87451" y="47211"/>
                    <a:pt x="77734" y="47211"/>
                  </a:cubicBezTo>
                  <a:cubicBezTo>
                    <a:pt x="75791" y="47211"/>
                    <a:pt x="71904" y="47211"/>
                    <a:pt x="68017" y="47211"/>
                  </a:cubicBezTo>
                  <a:cubicBezTo>
                    <a:pt x="71904" y="49696"/>
                    <a:pt x="73848" y="49696"/>
                    <a:pt x="77734" y="49696"/>
                  </a:cubicBezTo>
                  <a:cubicBezTo>
                    <a:pt x="85508" y="52180"/>
                    <a:pt x="91338" y="54665"/>
                    <a:pt x="97168" y="54665"/>
                  </a:cubicBezTo>
                  <a:cubicBezTo>
                    <a:pt x="101054" y="54665"/>
                    <a:pt x="104941" y="54665"/>
                    <a:pt x="108828" y="52180"/>
                  </a:cubicBezTo>
                  <a:close/>
                  <a:moveTo>
                    <a:pt x="274013" y="67089"/>
                  </a:moveTo>
                  <a:cubicBezTo>
                    <a:pt x="274013" y="64604"/>
                    <a:pt x="274013" y="64604"/>
                    <a:pt x="272070" y="62120"/>
                  </a:cubicBezTo>
                  <a:cubicBezTo>
                    <a:pt x="274013" y="64604"/>
                    <a:pt x="274013" y="67089"/>
                    <a:pt x="274013" y="67089"/>
                  </a:cubicBezTo>
                  <a:cubicBezTo>
                    <a:pt x="274013" y="69574"/>
                    <a:pt x="274013" y="69574"/>
                    <a:pt x="274013" y="69574"/>
                  </a:cubicBezTo>
                  <a:cubicBezTo>
                    <a:pt x="274013" y="69574"/>
                    <a:pt x="274013" y="69574"/>
                    <a:pt x="274013" y="69574"/>
                  </a:cubicBezTo>
                  <a:cubicBezTo>
                    <a:pt x="274013" y="99391"/>
                    <a:pt x="264296" y="119270"/>
                    <a:pt x="256523" y="139148"/>
                  </a:cubicBezTo>
                  <a:cubicBezTo>
                    <a:pt x="248750" y="159026"/>
                    <a:pt x="239033" y="178904"/>
                    <a:pt x="239033" y="208722"/>
                  </a:cubicBezTo>
                  <a:cubicBezTo>
                    <a:pt x="242919" y="191328"/>
                    <a:pt x="248750" y="176420"/>
                    <a:pt x="254580" y="163996"/>
                  </a:cubicBezTo>
                  <a:cubicBezTo>
                    <a:pt x="268183" y="134178"/>
                    <a:pt x="279843" y="106846"/>
                    <a:pt x="274013" y="67089"/>
                  </a:cubicBezTo>
                  <a:close/>
                  <a:moveTo>
                    <a:pt x="281787" y="243509"/>
                  </a:moveTo>
                  <a:cubicBezTo>
                    <a:pt x="275957" y="236054"/>
                    <a:pt x="270126" y="236054"/>
                    <a:pt x="264296" y="238539"/>
                  </a:cubicBezTo>
                  <a:cubicBezTo>
                    <a:pt x="268183" y="238539"/>
                    <a:pt x="272070" y="241024"/>
                    <a:pt x="274013" y="241024"/>
                  </a:cubicBezTo>
                  <a:cubicBezTo>
                    <a:pt x="277900" y="243509"/>
                    <a:pt x="279843" y="243509"/>
                    <a:pt x="281787" y="243509"/>
                  </a:cubicBezTo>
                  <a:close/>
                  <a:moveTo>
                    <a:pt x="256523" y="248478"/>
                  </a:moveTo>
                  <a:cubicBezTo>
                    <a:pt x="275957" y="248478"/>
                    <a:pt x="275957" y="248478"/>
                    <a:pt x="275957" y="248478"/>
                  </a:cubicBezTo>
                  <a:cubicBezTo>
                    <a:pt x="277900" y="248478"/>
                    <a:pt x="277900" y="248478"/>
                    <a:pt x="277900" y="248478"/>
                  </a:cubicBezTo>
                  <a:cubicBezTo>
                    <a:pt x="283730" y="253448"/>
                    <a:pt x="283730" y="268357"/>
                    <a:pt x="283730" y="280780"/>
                  </a:cubicBezTo>
                  <a:cubicBezTo>
                    <a:pt x="283730" y="283265"/>
                    <a:pt x="283730" y="283265"/>
                    <a:pt x="283730" y="283265"/>
                  </a:cubicBezTo>
                  <a:cubicBezTo>
                    <a:pt x="281787" y="283265"/>
                    <a:pt x="281787" y="283265"/>
                    <a:pt x="281787" y="283265"/>
                  </a:cubicBezTo>
                  <a:cubicBezTo>
                    <a:pt x="268183" y="285750"/>
                    <a:pt x="256523" y="278296"/>
                    <a:pt x="252636" y="268357"/>
                  </a:cubicBezTo>
                  <a:cubicBezTo>
                    <a:pt x="250693" y="260902"/>
                    <a:pt x="250693" y="253448"/>
                    <a:pt x="256523" y="248478"/>
                  </a:cubicBezTo>
                  <a:close/>
                  <a:moveTo>
                    <a:pt x="275957" y="250963"/>
                  </a:moveTo>
                  <a:cubicBezTo>
                    <a:pt x="258466" y="250963"/>
                    <a:pt x="258466" y="250963"/>
                    <a:pt x="258466" y="250963"/>
                  </a:cubicBezTo>
                  <a:cubicBezTo>
                    <a:pt x="254580" y="255933"/>
                    <a:pt x="252636" y="260902"/>
                    <a:pt x="254580" y="265872"/>
                  </a:cubicBezTo>
                  <a:cubicBezTo>
                    <a:pt x="258466" y="275811"/>
                    <a:pt x="268183" y="280780"/>
                    <a:pt x="279843" y="278296"/>
                  </a:cubicBezTo>
                  <a:cubicBezTo>
                    <a:pt x="281787" y="263387"/>
                    <a:pt x="279843" y="255933"/>
                    <a:pt x="275957" y="25096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5" name="Formă liberă 5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H0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IGAAA8BoAAKUZAABJHQAAAAAAACYAAAAIAAAA//////////8="/>
                </a:ext>
              </a:extLst>
            </p:cNvSpPr>
            <p:nvPr/>
          </p:nvSpPr>
          <p:spPr>
            <a:xfrm>
              <a:off x="3906520" y="4378960"/>
              <a:ext cx="262255" cy="381635"/>
            </a:xfrm>
            <a:custGeom>
              <a:avLst/>
              <a:gdLst/>
              <a:ahLst/>
              <a:cxnLst/>
              <a:rect l="0" t="0" r="262255" b="381635"/>
              <a:pathLst>
                <a:path w="262255" h="381635">
                  <a:moveTo>
                    <a:pt x="91303" y="331748"/>
                  </a:moveTo>
                  <a:cubicBezTo>
                    <a:pt x="120443" y="331748"/>
                    <a:pt x="147639" y="296827"/>
                    <a:pt x="176779" y="284355"/>
                  </a:cubicBezTo>
                  <a:cubicBezTo>
                    <a:pt x="159295" y="299321"/>
                    <a:pt x="122385" y="334242"/>
                    <a:pt x="91303" y="344219"/>
                  </a:cubicBezTo>
                  <a:cubicBezTo>
                    <a:pt x="54393" y="356691"/>
                    <a:pt x="0" y="359185"/>
                    <a:pt x="0" y="309298"/>
                  </a:cubicBezTo>
                  <a:cubicBezTo>
                    <a:pt x="11655" y="306804"/>
                    <a:pt x="1942" y="329253"/>
                    <a:pt x="7770" y="331748"/>
                  </a:cubicBezTo>
                  <a:cubicBezTo>
                    <a:pt x="73819" y="369163"/>
                    <a:pt x="126270" y="281861"/>
                    <a:pt x="188435" y="271883"/>
                  </a:cubicBezTo>
                  <a:cubicBezTo>
                    <a:pt x="190377" y="259412"/>
                    <a:pt x="194262" y="249434"/>
                    <a:pt x="194262" y="234468"/>
                  </a:cubicBezTo>
                  <a:cubicBezTo>
                    <a:pt x="211746" y="212019"/>
                    <a:pt x="254484" y="114739"/>
                    <a:pt x="242828" y="54875"/>
                  </a:cubicBezTo>
                  <a:cubicBezTo>
                    <a:pt x="238943" y="29932"/>
                    <a:pt x="211746" y="0"/>
                    <a:pt x="196205" y="37415"/>
                  </a:cubicBezTo>
                  <a:cubicBezTo>
                    <a:pt x="188435" y="22449"/>
                    <a:pt x="207861" y="9977"/>
                    <a:pt x="221459" y="12471"/>
                  </a:cubicBezTo>
                  <a:cubicBezTo>
                    <a:pt x="242828" y="14966"/>
                    <a:pt x="254484" y="44898"/>
                    <a:pt x="256427" y="74830"/>
                  </a:cubicBezTo>
                  <a:cubicBezTo>
                    <a:pt x="262255" y="139683"/>
                    <a:pt x="215631" y="224491"/>
                    <a:pt x="207861" y="264400"/>
                  </a:cubicBezTo>
                  <a:cubicBezTo>
                    <a:pt x="258369" y="261906"/>
                    <a:pt x="244771" y="381635"/>
                    <a:pt x="194262" y="341725"/>
                  </a:cubicBezTo>
                  <a:cubicBezTo>
                    <a:pt x="188435" y="324265"/>
                    <a:pt x="190377" y="299321"/>
                    <a:pt x="184549" y="281861"/>
                  </a:cubicBezTo>
                  <a:cubicBezTo>
                    <a:pt x="151525" y="281861"/>
                    <a:pt x="122385" y="316781"/>
                    <a:pt x="91303" y="331748"/>
                  </a:cubicBezTo>
                  <a:close/>
                  <a:moveTo>
                    <a:pt x="198148" y="266895"/>
                  </a:moveTo>
                  <a:cubicBezTo>
                    <a:pt x="217574" y="209525"/>
                    <a:pt x="252541" y="157143"/>
                    <a:pt x="248656" y="89796"/>
                  </a:cubicBezTo>
                  <a:cubicBezTo>
                    <a:pt x="244771" y="162132"/>
                    <a:pt x="203976" y="207030"/>
                    <a:pt x="198148" y="266895"/>
                  </a:cubicBezTo>
                  <a:close/>
                  <a:moveTo>
                    <a:pt x="221459" y="274378"/>
                  </a:moveTo>
                  <a:cubicBezTo>
                    <a:pt x="227287" y="294332"/>
                    <a:pt x="235058" y="301815"/>
                    <a:pt x="229230" y="319276"/>
                  </a:cubicBezTo>
                  <a:cubicBezTo>
                    <a:pt x="248656" y="311793"/>
                    <a:pt x="231172" y="279366"/>
                    <a:pt x="221459" y="274378"/>
                  </a:cubicBezTo>
                  <a:close/>
                  <a:moveTo>
                    <a:pt x="202033" y="274378"/>
                  </a:moveTo>
                  <a:cubicBezTo>
                    <a:pt x="194262" y="284355"/>
                    <a:pt x="194262" y="311793"/>
                    <a:pt x="198148" y="326759"/>
                  </a:cubicBezTo>
                  <a:cubicBezTo>
                    <a:pt x="209804" y="329253"/>
                    <a:pt x="213689" y="336736"/>
                    <a:pt x="223402" y="331748"/>
                  </a:cubicBezTo>
                  <a:cubicBezTo>
                    <a:pt x="233115" y="301815"/>
                    <a:pt x="221459" y="276872"/>
                    <a:pt x="202033" y="27437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 name="Formă liberă 5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EGAAAARsAAKUZAAAfHQAAAAAAACYAAAAIAAAA//////////8="/>
                </a:ext>
              </a:extLst>
            </p:cNvSpPr>
            <p:nvPr/>
          </p:nvSpPr>
          <p:spPr>
            <a:xfrm>
              <a:off x="3903980" y="4389755"/>
              <a:ext cx="264795" cy="344170"/>
            </a:xfrm>
            <a:custGeom>
              <a:avLst/>
              <a:gdLst/>
              <a:ahLst/>
              <a:cxnLst/>
              <a:rect l="0" t="0" r="264795" b="344170"/>
              <a:pathLst>
                <a:path w="264795" h="344170">
                  <a:moveTo>
                    <a:pt x="50622" y="344170"/>
                  </a:moveTo>
                  <a:cubicBezTo>
                    <a:pt x="31152" y="344170"/>
                    <a:pt x="17523" y="339182"/>
                    <a:pt x="9735" y="326712"/>
                  </a:cubicBezTo>
                  <a:cubicBezTo>
                    <a:pt x="3894" y="321724"/>
                    <a:pt x="0" y="311748"/>
                    <a:pt x="0" y="299278"/>
                  </a:cubicBezTo>
                  <a:cubicBezTo>
                    <a:pt x="0" y="299278"/>
                    <a:pt x="0" y="299278"/>
                    <a:pt x="0" y="299278"/>
                  </a:cubicBezTo>
                  <a:cubicBezTo>
                    <a:pt x="1947" y="296784"/>
                    <a:pt x="1947" y="296784"/>
                    <a:pt x="1947" y="296784"/>
                  </a:cubicBezTo>
                  <a:cubicBezTo>
                    <a:pt x="3894" y="296784"/>
                    <a:pt x="5841" y="296784"/>
                    <a:pt x="7788" y="299278"/>
                  </a:cubicBezTo>
                  <a:cubicBezTo>
                    <a:pt x="9735" y="301772"/>
                    <a:pt x="9735" y="306760"/>
                    <a:pt x="9735" y="309254"/>
                  </a:cubicBezTo>
                  <a:cubicBezTo>
                    <a:pt x="9735" y="314242"/>
                    <a:pt x="9735" y="319230"/>
                    <a:pt x="11682" y="319230"/>
                  </a:cubicBezTo>
                  <a:cubicBezTo>
                    <a:pt x="21417" y="326712"/>
                    <a:pt x="33099" y="329206"/>
                    <a:pt x="44781" y="329206"/>
                  </a:cubicBezTo>
                  <a:cubicBezTo>
                    <a:pt x="72039" y="329206"/>
                    <a:pt x="95404" y="311748"/>
                    <a:pt x="122662" y="294290"/>
                  </a:cubicBezTo>
                  <a:cubicBezTo>
                    <a:pt x="144079" y="279326"/>
                    <a:pt x="165496" y="264362"/>
                    <a:pt x="188861" y="259374"/>
                  </a:cubicBezTo>
                  <a:cubicBezTo>
                    <a:pt x="188861" y="259374"/>
                    <a:pt x="188861" y="259374"/>
                    <a:pt x="188861" y="259374"/>
                  </a:cubicBezTo>
                  <a:cubicBezTo>
                    <a:pt x="192755" y="249399"/>
                    <a:pt x="194702" y="239423"/>
                    <a:pt x="194702" y="224459"/>
                  </a:cubicBezTo>
                  <a:cubicBezTo>
                    <a:pt x="194702" y="224459"/>
                    <a:pt x="194702" y="224459"/>
                    <a:pt x="194702" y="224459"/>
                  </a:cubicBezTo>
                  <a:cubicBezTo>
                    <a:pt x="194702" y="224459"/>
                    <a:pt x="194702" y="224459"/>
                    <a:pt x="194702" y="224459"/>
                  </a:cubicBezTo>
                  <a:cubicBezTo>
                    <a:pt x="212225" y="202013"/>
                    <a:pt x="257006" y="104747"/>
                    <a:pt x="243377" y="44892"/>
                  </a:cubicBezTo>
                  <a:cubicBezTo>
                    <a:pt x="241430" y="29928"/>
                    <a:pt x="227801" y="9976"/>
                    <a:pt x="216119" y="9976"/>
                  </a:cubicBezTo>
                  <a:cubicBezTo>
                    <a:pt x="210278" y="9976"/>
                    <a:pt x="204437" y="17458"/>
                    <a:pt x="200543" y="27434"/>
                  </a:cubicBezTo>
                  <a:cubicBezTo>
                    <a:pt x="198596" y="29928"/>
                    <a:pt x="198596" y="29928"/>
                    <a:pt x="198596" y="29928"/>
                  </a:cubicBezTo>
                  <a:cubicBezTo>
                    <a:pt x="196649" y="27434"/>
                    <a:pt x="196649" y="27434"/>
                    <a:pt x="196649" y="27434"/>
                  </a:cubicBezTo>
                  <a:cubicBezTo>
                    <a:pt x="194702" y="22446"/>
                    <a:pt x="194702" y="19952"/>
                    <a:pt x="196649" y="14964"/>
                  </a:cubicBezTo>
                  <a:cubicBezTo>
                    <a:pt x="200543" y="4988"/>
                    <a:pt x="212225" y="0"/>
                    <a:pt x="221960" y="0"/>
                  </a:cubicBezTo>
                  <a:cubicBezTo>
                    <a:pt x="221960" y="0"/>
                    <a:pt x="221960" y="0"/>
                    <a:pt x="223907" y="0"/>
                  </a:cubicBezTo>
                  <a:cubicBezTo>
                    <a:pt x="247271" y="2494"/>
                    <a:pt x="258953" y="34916"/>
                    <a:pt x="260900" y="64844"/>
                  </a:cubicBezTo>
                  <a:cubicBezTo>
                    <a:pt x="264795" y="109735"/>
                    <a:pt x="243377" y="164603"/>
                    <a:pt x="227801" y="207001"/>
                  </a:cubicBezTo>
                  <a:cubicBezTo>
                    <a:pt x="220013" y="224459"/>
                    <a:pt x="214172" y="239423"/>
                    <a:pt x="212225" y="251893"/>
                  </a:cubicBezTo>
                  <a:cubicBezTo>
                    <a:pt x="233642" y="251893"/>
                    <a:pt x="243377" y="274338"/>
                    <a:pt x="243377" y="296784"/>
                  </a:cubicBezTo>
                  <a:cubicBezTo>
                    <a:pt x="243377" y="319230"/>
                    <a:pt x="233642" y="341676"/>
                    <a:pt x="216119" y="341676"/>
                  </a:cubicBezTo>
                  <a:cubicBezTo>
                    <a:pt x="208331" y="341676"/>
                    <a:pt x="202490" y="339182"/>
                    <a:pt x="194702" y="334194"/>
                  </a:cubicBezTo>
                  <a:cubicBezTo>
                    <a:pt x="194702" y="331700"/>
                    <a:pt x="194702" y="331700"/>
                    <a:pt x="194702" y="331700"/>
                  </a:cubicBezTo>
                  <a:cubicBezTo>
                    <a:pt x="194702" y="331700"/>
                    <a:pt x="194702" y="331700"/>
                    <a:pt x="194702" y="331700"/>
                  </a:cubicBezTo>
                  <a:cubicBezTo>
                    <a:pt x="190808" y="324218"/>
                    <a:pt x="190808" y="311748"/>
                    <a:pt x="188861" y="299278"/>
                  </a:cubicBezTo>
                  <a:cubicBezTo>
                    <a:pt x="188861" y="289302"/>
                    <a:pt x="188861" y="281820"/>
                    <a:pt x="186914" y="274338"/>
                  </a:cubicBezTo>
                  <a:cubicBezTo>
                    <a:pt x="184967" y="274338"/>
                    <a:pt x="184967" y="274338"/>
                    <a:pt x="183020" y="274338"/>
                  </a:cubicBezTo>
                  <a:cubicBezTo>
                    <a:pt x="179126" y="276832"/>
                    <a:pt x="179126" y="276832"/>
                    <a:pt x="179126" y="276832"/>
                  </a:cubicBezTo>
                  <a:cubicBezTo>
                    <a:pt x="177179" y="279326"/>
                    <a:pt x="173284" y="281820"/>
                    <a:pt x="169390" y="286808"/>
                  </a:cubicBezTo>
                  <a:cubicBezTo>
                    <a:pt x="149920" y="301772"/>
                    <a:pt x="118768" y="329206"/>
                    <a:pt x="93457" y="336688"/>
                  </a:cubicBezTo>
                  <a:cubicBezTo>
                    <a:pt x="79827" y="341676"/>
                    <a:pt x="64251" y="344170"/>
                    <a:pt x="50622" y="344170"/>
                  </a:cubicBezTo>
                  <a:close/>
                  <a:moveTo>
                    <a:pt x="9735" y="321724"/>
                  </a:moveTo>
                  <a:cubicBezTo>
                    <a:pt x="9735" y="324218"/>
                    <a:pt x="9735" y="324218"/>
                    <a:pt x="11682" y="324218"/>
                  </a:cubicBezTo>
                  <a:cubicBezTo>
                    <a:pt x="19470" y="334194"/>
                    <a:pt x="33099" y="341676"/>
                    <a:pt x="50622" y="341676"/>
                  </a:cubicBezTo>
                  <a:cubicBezTo>
                    <a:pt x="64251" y="341676"/>
                    <a:pt x="79827" y="336688"/>
                    <a:pt x="93457" y="334194"/>
                  </a:cubicBezTo>
                  <a:cubicBezTo>
                    <a:pt x="118768" y="324218"/>
                    <a:pt x="147973" y="299278"/>
                    <a:pt x="167443" y="284314"/>
                  </a:cubicBezTo>
                  <a:cubicBezTo>
                    <a:pt x="159655" y="286808"/>
                    <a:pt x="151867" y="291796"/>
                    <a:pt x="146026" y="296784"/>
                  </a:cubicBezTo>
                  <a:cubicBezTo>
                    <a:pt x="128503" y="309254"/>
                    <a:pt x="110980" y="321724"/>
                    <a:pt x="93457" y="321724"/>
                  </a:cubicBezTo>
                  <a:cubicBezTo>
                    <a:pt x="85668" y="321724"/>
                    <a:pt x="85668" y="321724"/>
                    <a:pt x="85668" y="321724"/>
                  </a:cubicBezTo>
                  <a:cubicBezTo>
                    <a:pt x="93457" y="319230"/>
                    <a:pt x="93457" y="319230"/>
                    <a:pt x="93457" y="319230"/>
                  </a:cubicBezTo>
                  <a:cubicBezTo>
                    <a:pt x="105139" y="314242"/>
                    <a:pt x="114874" y="306760"/>
                    <a:pt x="126556" y="299278"/>
                  </a:cubicBezTo>
                  <a:cubicBezTo>
                    <a:pt x="146026" y="284314"/>
                    <a:pt x="165496" y="269350"/>
                    <a:pt x="186914" y="269350"/>
                  </a:cubicBezTo>
                  <a:cubicBezTo>
                    <a:pt x="186914" y="269350"/>
                    <a:pt x="186914" y="269350"/>
                    <a:pt x="186914" y="269350"/>
                  </a:cubicBezTo>
                  <a:cubicBezTo>
                    <a:pt x="188861" y="269350"/>
                    <a:pt x="188861" y="269350"/>
                    <a:pt x="188861" y="269350"/>
                  </a:cubicBezTo>
                  <a:cubicBezTo>
                    <a:pt x="188861" y="269350"/>
                    <a:pt x="188861" y="269350"/>
                    <a:pt x="188861" y="269350"/>
                  </a:cubicBezTo>
                  <a:cubicBezTo>
                    <a:pt x="188861" y="269350"/>
                    <a:pt x="188861" y="269350"/>
                    <a:pt x="188861" y="269350"/>
                  </a:cubicBezTo>
                  <a:cubicBezTo>
                    <a:pt x="188861" y="271844"/>
                    <a:pt x="188861" y="271844"/>
                    <a:pt x="188861" y="271844"/>
                  </a:cubicBezTo>
                  <a:cubicBezTo>
                    <a:pt x="190808" y="279326"/>
                    <a:pt x="192755" y="289302"/>
                    <a:pt x="192755" y="299278"/>
                  </a:cubicBezTo>
                  <a:cubicBezTo>
                    <a:pt x="192755" y="309254"/>
                    <a:pt x="194702" y="321724"/>
                    <a:pt x="196649" y="329206"/>
                  </a:cubicBezTo>
                  <a:cubicBezTo>
                    <a:pt x="202490" y="334194"/>
                    <a:pt x="210278" y="336688"/>
                    <a:pt x="216119" y="336688"/>
                  </a:cubicBezTo>
                  <a:cubicBezTo>
                    <a:pt x="229748" y="336688"/>
                    <a:pt x="237536" y="321724"/>
                    <a:pt x="239483" y="306760"/>
                  </a:cubicBezTo>
                  <a:cubicBezTo>
                    <a:pt x="237536" y="309254"/>
                    <a:pt x="235589" y="311748"/>
                    <a:pt x="231695" y="311748"/>
                  </a:cubicBezTo>
                  <a:cubicBezTo>
                    <a:pt x="229748" y="311748"/>
                    <a:pt x="229748" y="311748"/>
                    <a:pt x="229748" y="311748"/>
                  </a:cubicBezTo>
                  <a:cubicBezTo>
                    <a:pt x="229748" y="316736"/>
                    <a:pt x="227801" y="319230"/>
                    <a:pt x="227801" y="321724"/>
                  </a:cubicBezTo>
                  <a:cubicBezTo>
                    <a:pt x="227801" y="321724"/>
                    <a:pt x="227801" y="321724"/>
                    <a:pt x="227801" y="321724"/>
                  </a:cubicBezTo>
                  <a:cubicBezTo>
                    <a:pt x="227801" y="321724"/>
                    <a:pt x="227801" y="321724"/>
                    <a:pt x="227801" y="321724"/>
                  </a:cubicBezTo>
                  <a:cubicBezTo>
                    <a:pt x="223907" y="324218"/>
                    <a:pt x="221960" y="324218"/>
                    <a:pt x="220013" y="324218"/>
                  </a:cubicBezTo>
                  <a:cubicBezTo>
                    <a:pt x="220013" y="324218"/>
                    <a:pt x="220013" y="324218"/>
                    <a:pt x="220013" y="324218"/>
                  </a:cubicBezTo>
                  <a:cubicBezTo>
                    <a:pt x="216119" y="324218"/>
                    <a:pt x="212225" y="324218"/>
                    <a:pt x="210278" y="321724"/>
                  </a:cubicBezTo>
                  <a:cubicBezTo>
                    <a:pt x="206384" y="321724"/>
                    <a:pt x="204437" y="319230"/>
                    <a:pt x="200543" y="319230"/>
                  </a:cubicBezTo>
                  <a:cubicBezTo>
                    <a:pt x="200543" y="319230"/>
                    <a:pt x="200543" y="319230"/>
                    <a:pt x="200543" y="319230"/>
                  </a:cubicBezTo>
                  <a:cubicBezTo>
                    <a:pt x="200543" y="319230"/>
                    <a:pt x="200543" y="319230"/>
                    <a:pt x="200543" y="319230"/>
                  </a:cubicBezTo>
                  <a:cubicBezTo>
                    <a:pt x="194702" y="304266"/>
                    <a:pt x="194702" y="274338"/>
                    <a:pt x="202490" y="261868"/>
                  </a:cubicBezTo>
                  <a:cubicBezTo>
                    <a:pt x="204437" y="261868"/>
                    <a:pt x="204437" y="261868"/>
                    <a:pt x="204437" y="261868"/>
                  </a:cubicBezTo>
                  <a:cubicBezTo>
                    <a:pt x="204437" y="261868"/>
                    <a:pt x="204437" y="261868"/>
                    <a:pt x="204437" y="261868"/>
                  </a:cubicBezTo>
                  <a:cubicBezTo>
                    <a:pt x="214172" y="264362"/>
                    <a:pt x="221960" y="269350"/>
                    <a:pt x="225854" y="279326"/>
                  </a:cubicBezTo>
                  <a:cubicBezTo>
                    <a:pt x="229748" y="289302"/>
                    <a:pt x="231695" y="299278"/>
                    <a:pt x="229748" y="309254"/>
                  </a:cubicBezTo>
                  <a:cubicBezTo>
                    <a:pt x="229748" y="309254"/>
                    <a:pt x="229748" y="309254"/>
                    <a:pt x="229748" y="309254"/>
                  </a:cubicBezTo>
                  <a:cubicBezTo>
                    <a:pt x="235589" y="296784"/>
                    <a:pt x="231695" y="289302"/>
                    <a:pt x="227801" y="279326"/>
                  </a:cubicBezTo>
                  <a:cubicBezTo>
                    <a:pt x="225854" y="274338"/>
                    <a:pt x="223907" y="271844"/>
                    <a:pt x="221960" y="264362"/>
                  </a:cubicBezTo>
                  <a:cubicBezTo>
                    <a:pt x="221960" y="261868"/>
                    <a:pt x="221960" y="261868"/>
                    <a:pt x="221960" y="261868"/>
                  </a:cubicBezTo>
                  <a:cubicBezTo>
                    <a:pt x="223907" y="261868"/>
                    <a:pt x="223907" y="261868"/>
                    <a:pt x="223907" y="261868"/>
                  </a:cubicBezTo>
                  <a:cubicBezTo>
                    <a:pt x="227801" y="264362"/>
                    <a:pt x="235589" y="271844"/>
                    <a:pt x="239483" y="281820"/>
                  </a:cubicBezTo>
                  <a:cubicBezTo>
                    <a:pt x="235589" y="266856"/>
                    <a:pt x="225854" y="254387"/>
                    <a:pt x="210278" y="254387"/>
                  </a:cubicBezTo>
                  <a:cubicBezTo>
                    <a:pt x="208331" y="254387"/>
                    <a:pt x="208331" y="254387"/>
                    <a:pt x="208331" y="254387"/>
                  </a:cubicBezTo>
                  <a:cubicBezTo>
                    <a:pt x="208331" y="251893"/>
                    <a:pt x="208331" y="251893"/>
                    <a:pt x="208331" y="251893"/>
                  </a:cubicBezTo>
                  <a:cubicBezTo>
                    <a:pt x="210278" y="241917"/>
                    <a:pt x="218066" y="224459"/>
                    <a:pt x="223907" y="204507"/>
                  </a:cubicBezTo>
                  <a:cubicBezTo>
                    <a:pt x="241430" y="162109"/>
                    <a:pt x="260900" y="109735"/>
                    <a:pt x="258953" y="64844"/>
                  </a:cubicBezTo>
                  <a:cubicBezTo>
                    <a:pt x="255059" y="37410"/>
                    <a:pt x="245324" y="7482"/>
                    <a:pt x="223907" y="4988"/>
                  </a:cubicBezTo>
                  <a:cubicBezTo>
                    <a:pt x="214172" y="2494"/>
                    <a:pt x="202490" y="9976"/>
                    <a:pt x="198596" y="17458"/>
                  </a:cubicBezTo>
                  <a:cubicBezTo>
                    <a:pt x="198596" y="17458"/>
                    <a:pt x="198596" y="19952"/>
                    <a:pt x="198596" y="22446"/>
                  </a:cubicBezTo>
                  <a:cubicBezTo>
                    <a:pt x="204437" y="9976"/>
                    <a:pt x="212225" y="7482"/>
                    <a:pt x="216119" y="7482"/>
                  </a:cubicBezTo>
                  <a:cubicBezTo>
                    <a:pt x="229748" y="7482"/>
                    <a:pt x="243377" y="27434"/>
                    <a:pt x="247271" y="44892"/>
                  </a:cubicBezTo>
                  <a:cubicBezTo>
                    <a:pt x="258953" y="104747"/>
                    <a:pt x="214172" y="202013"/>
                    <a:pt x="196649" y="226953"/>
                  </a:cubicBezTo>
                  <a:cubicBezTo>
                    <a:pt x="198596" y="239423"/>
                    <a:pt x="194702" y="249399"/>
                    <a:pt x="192755" y="259374"/>
                  </a:cubicBezTo>
                  <a:cubicBezTo>
                    <a:pt x="190808" y="261868"/>
                    <a:pt x="190808" y="261868"/>
                    <a:pt x="190808" y="261868"/>
                  </a:cubicBezTo>
                  <a:cubicBezTo>
                    <a:pt x="190808" y="261868"/>
                    <a:pt x="190808" y="261868"/>
                    <a:pt x="190808" y="261868"/>
                  </a:cubicBezTo>
                  <a:cubicBezTo>
                    <a:pt x="167443" y="266856"/>
                    <a:pt x="146026" y="281820"/>
                    <a:pt x="124609" y="296784"/>
                  </a:cubicBezTo>
                  <a:cubicBezTo>
                    <a:pt x="99298" y="314242"/>
                    <a:pt x="72039" y="331700"/>
                    <a:pt x="44781" y="331700"/>
                  </a:cubicBezTo>
                  <a:cubicBezTo>
                    <a:pt x="33099" y="331700"/>
                    <a:pt x="21417" y="329206"/>
                    <a:pt x="9735" y="321724"/>
                  </a:cubicBezTo>
                  <a:cubicBezTo>
                    <a:pt x="9735" y="321724"/>
                    <a:pt x="9735" y="321724"/>
                    <a:pt x="9735" y="321724"/>
                  </a:cubicBezTo>
                  <a:close/>
                  <a:moveTo>
                    <a:pt x="202490" y="316736"/>
                  </a:moveTo>
                  <a:cubicBezTo>
                    <a:pt x="206384" y="316736"/>
                    <a:pt x="208331" y="316736"/>
                    <a:pt x="210278" y="319230"/>
                  </a:cubicBezTo>
                  <a:cubicBezTo>
                    <a:pt x="216119" y="321724"/>
                    <a:pt x="220013" y="321724"/>
                    <a:pt x="225854" y="319230"/>
                  </a:cubicBezTo>
                  <a:cubicBezTo>
                    <a:pt x="229748" y="306760"/>
                    <a:pt x="229748" y="291796"/>
                    <a:pt x="223907" y="281820"/>
                  </a:cubicBezTo>
                  <a:cubicBezTo>
                    <a:pt x="220013" y="274338"/>
                    <a:pt x="212225" y="266856"/>
                    <a:pt x="204437" y="266856"/>
                  </a:cubicBezTo>
                  <a:cubicBezTo>
                    <a:pt x="198596" y="276832"/>
                    <a:pt x="198596" y="301772"/>
                    <a:pt x="202490" y="316736"/>
                  </a:cubicBezTo>
                  <a:close/>
                  <a:moveTo>
                    <a:pt x="173284" y="274338"/>
                  </a:moveTo>
                  <a:cubicBezTo>
                    <a:pt x="157708" y="279326"/>
                    <a:pt x="142132" y="291796"/>
                    <a:pt x="126556" y="301772"/>
                  </a:cubicBezTo>
                  <a:cubicBezTo>
                    <a:pt x="118768" y="306760"/>
                    <a:pt x="110980" y="311748"/>
                    <a:pt x="103192" y="316736"/>
                  </a:cubicBezTo>
                  <a:cubicBezTo>
                    <a:pt x="116821" y="314242"/>
                    <a:pt x="130450" y="304266"/>
                    <a:pt x="144079" y="294290"/>
                  </a:cubicBezTo>
                  <a:cubicBezTo>
                    <a:pt x="153814" y="286808"/>
                    <a:pt x="163549" y="279326"/>
                    <a:pt x="173284" y="274338"/>
                  </a:cubicBezTo>
                  <a:close/>
                  <a:moveTo>
                    <a:pt x="3894" y="301772"/>
                  </a:moveTo>
                  <a:cubicBezTo>
                    <a:pt x="3894" y="306760"/>
                    <a:pt x="5841" y="311748"/>
                    <a:pt x="7788" y="316736"/>
                  </a:cubicBezTo>
                  <a:cubicBezTo>
                    <a:pt x="5841" y="316736"/>
                    <a:pt x="5841" y="311748"/>
                    <a:pt x="5841" y="309254"/>
                  </a:cubicBezTo>
                  <a:cubicBezTo>
                    <a:pt x="5841" y="306760"/>
                    <a:pt x="7788" y="304266"/>
                    <a:pt x="5841" y="301772"/>
                  </a:cubicBezTo>
                  <a:cubicBezTo>
                    <a:pt x="5841" y="301772"/>
                    <a:pt x="5841" y="301772"/>
                    <a:pt x="3894" y="301772"/>
                  </a:cubicBezTo>
                  <a:close/>
                  <a:moveTo>
                    <a:pt x="225854" y="269350"/>
                  </a:moveTo>
                  <a:cubicBezTo>
                    <a:pt x="227801" y="271844"/>
                    <a:pt x="229748" y="274338"/>
                    <a:pt x="229748" y="276832"/>
                  </a:cubicBezTo>
                  <a:cubicBezTo>
                    <a:pt x="233642" y="286808"/>
                    <a:pt x="237536" y="294290"/>
                    <a:pt x="233642" y="306760"/>
                  </a:cubicBezTo>
                  <a:cubicBezTo>
                    <a:pt x="237536" y="304266"/>
                    <a:pt x="239483" y="301772"/>
                    <a:pt x="239483" y="296784"/>
                  </a:cubicBezTo>
                  <a:cubicBezTo>
                    <a:pt x="239483" y="286808"/>
                    <a:pt x="231695" y="274338"/>
                    <a:pt x="225854" y="269350"/>
                  </a:cubicBezTo>
                  <a:close/>
                  <a:moveTo>
                    <a:pt x="198596" y="269350"/>
                  </a:moveTo>
                  <a:cubicBezTo>
                    <a:pt x="200543" y="256881"/>
                    <a:pt x="200543" y="256881"/>
                    <a:pt x="200543" y="256881"/>
                  </a:cubicBezTo>
                  <a:cubicBezTo>
                    <a:pt x="202490" y="229447"/>
                    <a:pt x="212225" y="204507"/>
                    <a:pt x="221960" y="179567"/>
                  </a:cubicBezTo>
                  <a:cubicBezTo>
                    <a:pt x="235589" y="149639"/>
                    <a:pt x="247271" y="117217"/>
                    <a:pt x="249218" y="79808"/>
                  </a:cubicBezTo>
                  <a:cubicBezTo>
                    <a:pt x="253112" y="79808"/>
                    <a:pt x="253112" y="79808"/>
                    <a:pt x="253112" y="79808"/>
                  </a:cubicBezTo>
                  <a:cubicBezTo>
                    <a:pt x="255059" y="127193"/>
                    <a:pt x="237536" y="169591"/>
                    <a:pt x="221960" y="209495"/>
                  </a:cubicBezTo>
                  <a:cubicBezTo>
                    <a:pt x="214172" y="224459"/>
                    <a:pt x="208331" y="241917"/>
                    <a:pt x="202490" y="256881"/>
                  </a:cubicBezTo>
                  <a:lnTo>
                    <a:pt x="198596" y="269350"/>
                  </a:lnTo>
                  <a:close/>
                  <a:moveTo>
                    <a:pt x="249218" y="109735"/>
                  </a:moveTo>
                  <a:cubicBezTo>
                    <a:pt x="243377" y="134675"/>
                    <a:pt x="233642" y="157121"/>
                    <a:pt x="225854" y="179567"/>
                  </a:cubicBezTo>
                  <a:cubicBezTo>
                    <a:pt x="216119" y="202013"/>
                    <a:pt x="208331" y="221965"/>
                    <a:pt x="204437" y="241917"/>
                  </a:cubicBezTo>
                  <a:cubicBezTo>
                    <a:pt x="210278" y="229447"/>
                    <a:pt x="214172" y="219471"/>
                    <a:pt x="218066" y="207001"/>
                  </a:cubicBezTo>
                  <a:cubicBezTo>
                    <a:pt x="231695" y="177073"/>
                    <a:pt x="245324" y="144651"/>
                    <a:pt x="249218" y="10973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16" name="Substituent imagine 33" descr="Un substituent gol pentru a adăuga o imagine. Faceți clic pe substituent și selectați imaginea pe care doriți s-o adăugați."/>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CvBwAAOQsAAGMYAABNHAAAEAAAACYAAAAIAAAAAYAAAP8fAAA="/>
              </a:ext>
            </a:extLst>
          </p:cNvSpPr>
          <p:nvPr>
            <p:ph type="pic" sz="quarter" idx="19"/>
          </p:nvPr>
        </p:nvSpPr>
        <p:spPr>
          <a:xfrm>
            <a:off x="1249045" y="1824355"/>
            <a:ext cx="2715260" cy="277622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17"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ZBwAAbx4AAHkYAAAPJAAAEAAAACYAAAAIAAAAAaAAAAAAAAA="/>
              </a:ext>
            </a:extLst>
          </p:cNvSpPr>
          <p:nvPr>
            <p:ph idx="2"/>
          </p:nvPr>
        </p:nvSpPr>
        <p:spPr>
          <a:xfrm>
            <a:off x="1235075" y="4947285"/>
            <a:ext cx="2743200" cy="914400"/>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grpSp>
        <p:nvGrpSpPr>
          <p:cNvPr id="18" name="Grup 83"/>
          <p:cNvGrpSpPr>
            <a:extLst>
              <a:ext uri="smNativeData">
                <pr:smNativeData xmlns:pr="smNativeData" val="SMDATA_7_zc3kZRMAAAAlAAAAAQAAAC8BAAAAkAAAAEgAAACQAAAASAAAAAAAAAAAAAAAAAAAABcAAAAUAAAAAAAAAAAAAAD/fwAA/38AAAAAAAAJAAAABAAAAABgAEAMAAAAEAAAAAAAAAAAAAAAAAAAAAAAAAAfAAAAVAAAAAAAAAAAAAAAAAAAAAAAAAAAAAAAAAAAAAAAAAAAAAAAAAAAAAAAAAAAAAAAAAAAAAAAAAAAAAAAAAAAAAAAAAAAAAAAAAAAAAAAAAAAAAAAAAAAACEAAAAYAAAAFAAAAOQbAAA4CgAA5i4AAG8dAAAQAAAAJgAAAAgAAAD/////AAAAAA=="/>
              </a:ext>
            </a:extLst>
          </p:cNvGrpSpPr>
          <p:nvPr/>
        </p:nvGrpSpPr>
        <p:grpSpPr>
          <a:xfrm rot="5400000">
            <a:off x="4517390" y="1677670"/>
            <a:ext cx="3123565" cy="3089910"/>
            <a:chOff x="4517390" y="1677670"/>
            <a:chExt cx="3123565" cy="3089910"/>
          </a:xfrm>
        </p:grpSpPr>
        <p:sp>
          <p:nvSpPr>
            <p:cNvPr id="30" name="Formă liberă 4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nHAAAIg0AADYcAABuGgAAAAAAACYAAAAIAAAA//////////8="/>
                </a:ext>
              </a:extLst>
            </p:cNvSpPr>
            <p:nvPr/>
          </p:nvSpPr>
          <p:spPr>
            <a:xfrm>
              <a:off x="4576445" y="2134870"/>
              <a:ext cx="9525" cy="2161540"/>
            </a:xfrm>
            <a:custGeom>
              <a:avLst/>
              <a:gdLst/>
              <a:ahLst/>
              <a:cxnLst/>
              <a:rect l="0" t="0" r="9525" b="2161540"/>
              <a:pathLst>
                <a:path w="9525" h="2161540">
                  <a:moveTo>
                    <a:pt x="5715" y="0"/>
                  </a:moveTo>
                  <a:cubicBezTo>
                    <a:pt x="7620" y="181789"/>
                    <a:pt x="7620" y="361087"/>
                    <a:pt x="7620" y="540385"/>
                  </a:cubicBezTo>
                  <a:cubicBezTo>
                    <a:pt x="7620" y="630034"/>
                    <a:pt x="5715" y="722174"/>
                    <a:pt x="5715" y="811823"/>
                  </a:cubicBezTo>
                  <a:cubicBezTo>
                    <a:pt x="5715" y="901472"/>
                    <a:pt x="5715" y="991121"/>
                    <a:pt x="7620" y="1080770"/>
                  </a:cubicBezTo>
                  <a:cubicBezTo>
                    <a:pt x="7620" y="1262559"/>
                    <a:pt x="9525" y="1441857"/>
                    <a:pt x="7620" y="1621155"/>
                  </a:cubicBezTo>
                  <a:cubicBezTo>
                    <a:pt x="9525" y="1710804"/>
                    <a:pt x="7620" y="1802944"/>
                    <a:pt x="7620" y="1892593"/>
                  </a:cubicBezTo>
                  <a:cubicBezTo>
                    <a:pt x="7620" y="1982242"/>
                    <a:pt x="5715" y="2071891"/>
                    <a:pt x="5715" y="2161540"/>
                  </a:cubicBezTo>
                  <a:cubicBezTo>
                    <a:pt x="3810" y="2161540"/>
                    <a:pt x="3810" y="2161540"/>
                    <a:pt x="3810" y="2161540"/>
                  </a:cubicBezTo>
                  <a:cubicBezTo>
                    <a:pt x="3810" y="2071891"/>
                    <a:pt x="1905" y="1982242"/>
                    <a:pt x="1905" y="1892593"/>
                  </a:cubicBezTo>
                  <a:cubicBezTo>
                    <a:pt x="1905" y="1802944"/>
                    <a:pt x="0" y="1710804"/>
                    <a:pt x="0" y="1621155"/>
                  </a:cubicBezTo>
                  <a:cubicBezTo>
                    <a:pt x="0" y="1441857"/>
                    <a:pt x="1905" y="1262559"/>
                    <a:pt x="1905" y="1080770"/>
                  </a:cubicBezTo>
                  <a:cubicBezTo>
                    <a:pt x="3810" y="991121"/>
                    <a:pt x="3810" y="901472"/>
                    <a:pt x="3810" y="811823"/>
                  </a:cubicBezTo>
                  <a:cubicBezTo>
                    <a:pt x="3810" y="722174"/>
                    <a:pt x="1905" y="630034"/>
                    <a:pt x="1905" y="540385"/>
                  </a:cubicBezTo>
                  <a:cubicBezTo>
                    <a:pt x="0" y="361087"/>
                    <a:pt x="1905" y="181789"/>
                    <a:pt x="3810" y="0"/>
                  </a:cubicBezTo>
                  <a:lnTo>
                    <a:pt x="5715"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9" name="Formă liberă 4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2HgAA4xwAAMQsAAD2HAAAAAAAACYAAAAIAAAA//////////8="/>
                </a:ext>
              </a:extLst>
            </p:cNvSpPr>
            <p:nvPr/>
          </p:nvSpPr>
          <p:spPr>
            <a:xfrm>
              <a:off x="4911090" y="4695825"/>
              <a:ext cx="2366010" cy="12065"/>
            </a:xfrm>
            <a:custGeom>
              <a:avLst/>
              <a:gdLst/>
              <a:ahLst/>
              <a:cxnLst/>
              <a:rect l="0" t="0" r="2366010" b="12065"/>
              <a:pathLst>
                <a:path w="2366010" h="12065">
                  <a:moveTo>
                    <a:pt x="0" y="4826"/>
                  </a:moveTo>
                  <a:cubicBezTo>
                    <a:pt x="196519" y="2413"/>
                    <a:pt x="393038" y="0"/>
                    <a:pt x="591503" y="2413"/>
                  </a:cubicBezTo>
                  <a:cubicBezTo>
                    <a:pt x="688789" y="2413"/>
                    <a:pt x="788021" y="4826"/>
                    <a:pt x="887254" y="4826"/>
                  </a:cubicBezTo>
                  <a:cubicBezTo>
                    <a:pt x="984540" y="4826"/>
                    <a:pt x="1083773" y="2413"/>
                    <a:pt x="1183005" y="2413"/>
                  </a:cubicBezTo>
                  <a:cubicBezTo>
                    <a:pt x="1379524" y="2413"/>
                    <a:pt x="1576043" y="0"/>
                    <a:pt x="1774508" y="0"/>
                  </a:cubicBezTo>
                  <a:cubicBezTo>
                    <a:pt x="1871794" y="0"/>
                    <a:pt x="1971026" y="2413"/>
                    <a:pt x="2070259" y="2413"/>
                  </a:cubicBezTo>
                  <a:cubicBezTo>
                    <a:pt x="2167545" y="2413"/>
                    <a:pt x="2266778" y="2413"/>
                    <a:pt x="2366010" y="4826"/>
                  </a:cubicBezTo>
                  <a:cubicBezTo>
                    <a:pt x="2366010" y="4826"/>
                    <a:pt x="2366010" y="4826"/>
                    <a:pt x="2366010" y="4826"/>
                  </a:cubicBezTo>
                  <a:cubicBezTo>
                    <a:pt x="2266778" y="7239"/>
                    <a:pt x="2167545" y="7239"/>
                    <a:pt x="2070259" y="9652"/>
                  </a:cubicBezTo>
                  <a:cubicBezTo>
                    <a:pt x="1971026" y="9652"/>
                    <a:pt x="1871794" y="9652"/>
                    <a:pt x="1774508" y="9652"/>
                  </a:cubicBezTo>
                  <a:cubicBezTo>
                    <a:pt x="1576043" y="12065"/>
                    <a:pt x="1379524" y="9652"/>
                    <a:pt x="1183005" y="7239"/>
                  </a:cubicBezTo>
                  <a:cubicBezTo>
                    <a:pt x="1083773" y="7239"/>
                    <a:pt x="984540" y="7239"/>
                    <a:pt x="887254" y="7239"/>
                  </a:cubicBezTo>
                  <a:cubicBezTo>
                    <a:pt x="788021" y="7239"/>
                    <a:pt x="688789" y="9652"/>
                    <a:pt x="591503" y="9652"/>
                  </a:cubicBezTo>
                  <a:cubicBezTo>
                    <a:pt x="393038" y="9652"/>
                    <a:pt x="196519" y="9652"/>
                    <a:pt x="0" y="482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8" name="Formă liberă 4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aHgAAwwoAALEsAADXCgAAAAAAACYAAAAIAAAA//////////8="/>
                </a:ext>
              </a:extLst>
            </p:cNvSpPr>
            <p:nvPr/>
          </p:nvSpPr>
          <p:spPr>
            <a:xfrm>
              <a:off x="4893310" y="1749425"/>
              <a:ext cx="2371725" cy="12700"/>
            </a:xfrm>
            <a:custGeom>
              <a:avLst/>
              <a:gdLst/>
              <a:ahLst/>
              <a:cxnLst/>
              <a:rect l="0" t="0" r="2371725" b="12700"/>
              <a:pathLst>
                <a:path w="2371725" h="12700">
                  <a:moveTo>
                    <a:pt x="0" y="5080"/>
                  </a:moveTo>
                  <a:cubicBezTo>
                    <a:pt x="196508" y="2540"/>
                    <a:pt x="394963" y="0"/>
                    <a:pt x="591472" y="2540"/>
                  </a:cubicBezTo>
                  <a:cubicBezTo>
                    <a:pt x="690699" y="2540"/>
                    <a:pt x="789926" y="5080"/>
                    <a:pt x="889153" y="5080"/>
                  </a:cubicBezTo>
                  <a:cubicBezTo>
                    <a:pt x="988380" y="5080"/>
                    <a:pt x="1087608" y="2540"/>
                    <a:pt x="1184889" y="2540"/>
                  </a:cubicBezTo>
                  <a:cubicBezTo>
                    <a:pt x="1383344" y="2540"/>
                    <a:pt x="1581798" y="0"/>
                    <a:pt x="1778307" y="0"/>
                  </a:cubicBezTo>
                  <a:cubicBezTo>
                    <a:pt x="1877534" y="0"/>
                    <a:pt x="1976761" y="2540"/>
                    <a:pt x="2075988" y="2540"/>
                  </a:cubicBezTo>
                  <a:cubicBezTo>
                    <a:pt x="2173270" y="2540"/>
                    <a:pt x="2272497" y="2540"/>
                    <a:pt x="2371725" y="5080"/>
                  </a:cubicBezTo>
                  <a:cubicBezTo>
                    <a:pt x="2371725" y="7620"/>
                    <a:pt x="2371725" y="7620"/>
                    <a:pt x="2371725" y="7620"/>
                  </a:cubicBezTo>
                  <a:cubicBezTo>
                    <a:pt x="2272497" y="7620"/>
                    <a:pt x="2173270" y="10160"/>
                    <a:pt x="2075988" y="10160"/>
                  </a:cubicBezTo>
                  <a:cubicBezTo>
                    <a:pt x="1976761" y="10160"/>
                    <a:pt x="1877534" y="10160"/>
                    <a:pt x="1778307" y="10160"/>
                  </a:cubicBezTo>
                  <a:cubicBezTo>
                    <a:pt x="1581798" y="12700"/>
                    <a:pt x="1383344" y="10160"/>
                    <a:pt x="1184889" y="7620"/>
                  </a:cubicBezTo>
                  <a:cubicBezTo>
                    <a:pt x="1087608" y="7620"/>
                    <a:pt x="988380" y="7620"/>
                    <a:pt x="889153" y="7620"/>
                  </a:cubicBezTo>
                  <a:cubicBezTo>
                    <a:pt x="789926" y="7620"/>
                    <a:pt x="690699" y="10160"/>
                    <a:pt x="591472" y="10160"/>
                  </a:cubicBezTo>
                  <a:cubicBezTo>
                    <a:pt x="394963" y="10160"/>
                    <a:pt x="196508" y="10160"/>
                    <a:pt x="0" y="7620"/>
                  </a:cubicBezTo>
                  <a:lnTo>
                    <a:pt x="0" y="508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7" name="Curbă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oLgAAXA0AALUuAABuGgAAAAAAACYAAAAIAAAA//////////8="/>
                </a:ext>
              </a:extLst>
            </p:cNvSpPr>
            <p:nvPr/>
          </p:nvSpPr>
          <p:spPr>
            <a:xfrm>
              <a:off x="7584440" y="2171700"/>
              <a:ext cx="8255" cy="2124710"/>
            </a:xfrm>
            <a:custGeom>
              <a:avLst/>
              <a:gdLst/>
              <a:ahLst/>
              <a:cxnLst/>
              <a:rect l="0" t="0" r="8255" b="2124710"/>
              <a:pathLst>
                <a:path w="8255" h="2124710">
                  <a:moveTo>
                    <a:pt x="4127" y="2124710"/>
                  </a:moveTo>
                  <a:cubicBezTo>
                    <a:pt x="0" y="1947858"/>
                    <a:pt x="0" y="1771007"/>
                    <a:pt x="0" y="1594155"/>
                  </a:cubicBezTo>
                  <a:cubicBezTo>
                    <a:pt x="0" y="1504484"/>
                    <a:pt x="2063" y="1417304"/>
                    <a:pt x="2063" y="1327632"/>
                  </a:cubicBezTo>
                  <a:cubicBezTo>
                    <a:pt x="2063" y="1240452"/>
                    <a:pt x="2063" y="1150781"/>
                    <a:pt x="2063" y="1063600"/>
                  </a:cubicBezTo>
                  <a:cubicBezTo>
                    <a:pt x="0" y="886749"/>
                    <a:pt x="0" y="707406"/>
                    <a:pt x="0" y="530555"/>
                  </a:cubicBezTo>
                  <a:cubicBezTo>
                    <a:pt x="0" y="443374"/>
                    <a:pt x="0" y="353703"/>
                    <a:pt x="0" y="266523"/>
                  </a:cubicBezTo>
                  <a:cubicBezTo>
                    <a:pt x="2063" y="176852"/>
                    <a:pt x="2063" y="89671"/>
                    <a:pt x="4127" y="0"/>
                  </a:cubicBezTo>
                  <a:cubicBezTo>
                    <a:pt x="4127" y="0"/>
                    <a:pt x="4127" y="0"/>
                    <a:pt x="4127" y="0"/>
                  </a:cubicBezTo>
                  <a:cubicBezTo>
                    <a:pt x="6191" y="89671"/>
                    <a:pt x="6191" y="176852"/>
                    <a:pt x="6191" y="266523"/>
                  </a:cubicBezTo>
                  <a:cubicBezTo>
                    <a:pt x="8255" y="353703"/>
                    <a:pt x="8255" y="443374"/>
                    <a:pt x="8255" y="530555"/>
                  </a:cubicBezTo>
                  <a:cubicBezTo>
                    <a:pt x="8255" y="707406"/>
                    <a:pt x="6191" y="886749"/>
                    <a:pt x="6191" y="1063600"/>
                  </a:cubicBezTo>
                  <a:cubicBezTo>
                    <a:pt x="6191" y="1150781"/>
                    <a:pt x="4127" y="1240452"/>
                    <a:pt x="4127" y="1327632"/>
                  </a:cubicBezTo>
                  <a:cubicBezTo>
                    <a:pt x="6191" y="1417304"/>
                    <a:pt x="6191" y="1504484"/>
                    <a:pt x="6191" y="1594155"/>
                  </a:cubicBezTo>
                  <a:cubicBezTo>
                    <a:pt x="8255" y="1771007"/>
                    <a:pt x="6191" y="1947858"/>
                    <a:pt x="4127" y="212471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6" name="Formă liberă 4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VGwAAEhsAAKUdAABUHQAAAAAAACYAAAAIAAAA//////////8="/>
                </a:ext>
              </a:extLst>
            </p:cNvSpPr>
            <p:nvPr/>
          </p:nvSpPr>
          <p:spPr>
            <a:xfrm>
              <a:off x="4524375" y="4400550"/>
              <a:ext cx="294640" cy="367030"/>
            </a:xfrm>
            <a:custGeom>
              <a:avLst/>
              <a:gdLst/>
              <a:ahLst/>
              <a:cxnLst/>
              <a:rect l="0" t="0" r="294640" b="367030"/>
              <a:pathLst>
                <a:path w="294640" h="367030">
                  <a:moveTo>
                    <a:pt x="246179" y="302552"/>
                  </a:moveTo>
                  <a:cubicBezTo>
                    <a:pt x="222918" y="292632"/>
                    <a:pt x="191904" y="339751"/>
                    <a:pt x="162827" y="332311"/>
                  </a:cubicBezTo>
                  <a:cubicBezTo>
                    <a:pt x="178335" y="352150"/>
                    <a:pt x="205473" y="322391"/>
                    <a:pt x="217103" y="324871"/>
                  </a:cubicBezTo>
                  <a:cubicBezTo>
                    <a:pt x="184150" y="364550"/>
                    <a:pt x="127936" y="314951"/>
                    <a:pt x="93044" y="352150"/>
                  </a:cubicBezTo>
                  <a:cubicBezTo>
                    <a:pt x="36830" y="352150"/>
                    <a:pt x="1938" y="305032"/>
                    <a:pt x="7754" y="235594"/>
                  </a:cubicBezTo>
                  <a:cubicBezTo>
                    <a:pt x="11631" y="203354"/>
                    <a:pt x="36830" y="183515"/>
                    <a:pt x="38768" y="151276"/>
                  </a:cubicBezTo>
                  <a:cubicBezTo>
                    <a:pt x="44584" y="143836"/>
                    <a:pt x="42645" y="148796"/>
                    <a:pt x="50399" y="143836"/>
                  </a:cubicBezTo>
                  <a:cubicBezTo>
                    <a:pt x="48461" y="111597"/>
                    <a:pt x="63968" y="84318"/>
                    <a:pt x="60091" y="57038"/>
                  </a:cubicBezTo>
                  <a:cubicBezTo>
                    <a:pt x="58153" y="29759"/>
                    <a:pt x="36830" y="19839"/>
                    <a:pt x="36830" y="0"/>
                  </a:cubicBezTo>
                  <a:cubicBezTo>
                    <a:pt x="69783" y="17360"/>
                    <a:pt x="79475" y="89278"/>
                    <a:pt x="63968" y="141356"/>
                  </a:cubicBezTo>
                  <a:cubicBezTo>
                    <a:pt x="65906" y="148796"/>
                    <a:pt x="77537" y="146316"/>
                    <a:pt x="79475" y="156236"/>
                  </a:cubicBezTo>
                  <a:cubicBezTo>
                    <a:pt x="83352" y="171115"/>
                    <a:pt x="77537" y="185995"/>
                    <a:pt x="69783" y="198395"/>
                  </a:cubicBezTo>
                  <a:cubicBezTo>
                    <a:pt x="52337" y="195915"/>
                    <a:pt x="38768" y="183515"/>
                    <a:pt x="50399" y="166155"/>
                  </a:cubicBezTo>
                  <a:cubicBezTo>
                    <a:pt x="1938" y="218234"/>
                    <a:pt x="27138" y="367030"/>
                    <a:pt x="124059" y="327351"/>
                  </a:cubicBezTo>
                  <a:cubicBezTo>
                    <a:pt x="104675" y="292632"/>
                    <a:pt x="141505" y="240553"/>
                    <a:pt x="162827" y="277752"/>
                  </a:cubicBezTo>
                  <a:cubicBezTo>
                    <a:pt x="166704" y="305032"/>
                    <a:pt x="157012" y="312471"/>
                    <a:pt x="149258" y="324871"/>
                  </a:cubicBezTo>
                  <a:cubicBezTo>
                    <a:pt x="195781" y="339751"/>
                    <a:pt x="257810" y="252953"/>
                    <a:pt x="294640" y="319911"/>
                  </a:cubicBezTo>
                  <a:cubicBezTo>
                    <a:pt x="277194" y="290152"/>
                    <a:pt x="240364" y="307512"/>
                    <a:pt x="220980" y="324871"/>
                  </a:cubicBezTo>
                  <a:cubicBezTo>
                    <a:pt x="224857" y="312471"/>
                    <a:pt x="238426" y="312471"/>
                    <a:pt x="246179" y="302552"/>
                  </a:cubicBezTo>
                  <a:close/>
                  <a:moveTo>
                    <a:pt x="143443" y="317431"/>
                  </a:moveTo>
                  <a:cubicBezTo>
                    <a:pt x="176396" y="314951"/>
                    <a:pt x="151197" y="243033"/>
                    <a:pt x="131813" y="277752"/>
                  </a:cubicBezTo>
                  <a:cubicBezTo>
                    <a:pt x="145382" y="277752"/>
                    <a:pt x="133751" y="290152"/>
                    <a:pt x="127936" y="290152"/>
                  </a:cubicBezTo>
                  <a:cubicBezTo>
                    <a:pt x="127936" y="295112"/>
                    <a:pt x="127936" y="302552"/>
                    <a:pt x="127936" y="309992"/>
                  </a:cubicBezTo>
                  <a:cubicBezTo>
                    <a:pt x="131813" y="312471"/>
                    <a:pt x="133751" y="317431"/>
                    <a:pt x="141505" y="317431"/>
                  </a:cubicBezTo>
                  <a:cubicBezTo>
                    <a:pt x="145382" y="307512"/>
                    <a:pt x="155074" y="290152"/>
                    <a:pt x="143443" y="282712"/>
                  </a:cubicBezTo>
                  <a:cubicBezTo>
                    <a:pt x="162827" y="285192"/>
                    <a:pt x="151197" y="309992"/>
                    <a:pt x="143443" y="317431"/>
                  </a:cubicBezTo>
                  <a:close/>
                  <a:moveTo>
                    <a:pt x="17446" y="218234"/>
                  </a:moveTo>
                  <a:cubicBezTo>
                    <a:pt x="0" y="300072"/>
                    <a:pt x="54276" y="367030"/>
                    <a:pt x="108552" y="334791"/>
                  </a:cubicBezTo>
                  <a:cubicBezTo>
                    <a:pt x="38768" y="359590"/>
                    <a:pt x="25199" y="285192"/>
                    <a:pt x="17446" y="218234"/>
                  </a:cubicBezTo>
                  <a:close/>
                  <a:moveTo>
                    <a:pt x="71722" y="151276"/>
                  </a:moveTo>
                  <a:cubicBezTo>
                    <a:pt x="73660" y="171115"/>
                    <a:pt x="65906" y="178555"/>
                    <a:pt x="60091" y="190955"/>
                  </a:cubicBezTo>
                  <a:cubicBezTo>
                    <a:pt x="77537" y="193435"/>
                    <a:pt x="81414" y="163676"/>
                    <a:pt x="71722" y="151276"/>
                  </a:cubicBezTo>
                  <a:close/>
                  <a:moveTo>
                    <a:pt x="58153" y="141356"/>
                  </a:moveTo>
                  <a:cubicBezTo>
                    <a:pt x="58153" y="121517"/>
                    <a:pt x="73660" y="99197"/>
                    <a:pt x="63968" y="76878"/>
                  </a:cubicBezTo>
                  <a:cubicBezTo>
                    <a:pt x="65906" y="101677"/>
                    <a:pt x="50399" y="121517"/>
                    <a:pt x="58153" y="141356"/>
                  </a:cubicBezTo>
                  <a:close/>
                  <a:moveTo>
                    <a:pt x="58153" y="151276"/>
                  </a:moveTo>
                  <a:cubicBezTo>
                    <a:pt x="54276" y="156236"/>
                    <a:pt x="52337" y="178555"/>
                    <a:pt x="58153" y="183515"/>
                  </a:cubicBezTo>
                  <a:cubicBezTo>
                    <a:pt x="63968" y="173595"/>
                    <a:pt x="69783" y="156236"/>
                    <a:pt x="58153" y="15127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5" name="Curbă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Bw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ZGwAADBsAAKodAABBHQAAAAAAACYAAAAIAAAA//////////8="/>
                </a:ext>
              </a:extLst>
            </p:cNvSpPr>
            <p:nvPr/>
          </p:nvSpPr>
          <p:spPr>
            <a:xfrm>
              <a:off x="4526915" y="4396740"/>
              <a:ext cx="295275" cy="358775"/>
            </a:xfrm>
            <a:custGeom>
              <a:avLst/>
              <a:gdLst/>
              <a:ahLst/>
              <a:cxnLst/>
              <a:rect l="0" t="0" r="295275" b="358775"/>
              <a:pathLst>
                <a:path w="295275" h="358775">
                  <a:moveTo>
                    <a:pt x="91906" y="358775"/>
                  </a:moveTo>
                  <a:cubicBezTo>
                    <a:pt x="89951" y="358775"/>
                    <a:pt x="89951" y="358775"/>
                    <a:pt x="89951" y="358775"/>
                  </a:cubicBezTo>
                  <a:cubicBezTo>
                    <a:pt x="62574" y="358775"/>
                    <a:pt x="37153" y="346317"/>
                    <a:pt x="21510" y="321402"/>
                  </a:cubicBezTo>
                  <a:cubicBezTo>
                    <a:pt x="5866" y="301470"/>
                    <a:pt x="0" y="271572"/>
                    <a:pt x="3910" y="239183"/>
                  </a:cubicBezTo>
                  <a:cubicBezTo>
                    <a:pt x="5866" y="224234"/>
                    <a:pt x="11732" y="209285"/>
                    <a:pt x="19554" y="196827"/>
                  </a:cubicBezTo>
                  <a:cubicBezTo>
                    <a:pt x="25421" y="181878"/>
                    <a:pt x="33242" y="169421"/>
                    <a:pt x="33242" y="154472"/>
                  </a:cubicBezTo>
                  <a:cubicBezTo>
                    <a:pt x="33242" y="154472"/>
                    <a:pt x="33242" y="154472"/>
                    <a:pt x="33242" y="154472"/>
                  </a:cubicBezTo>
                  <a:cubicBezTo>
                    <a:pt x="37153" y="149489"/>
                    <a:pt x="39109" y="146998"/>
                    <a:pt x="41064" y="146998"/>
                  </a:cubicBezTo>
                  <a:cubicBezTo>
                    <a:pt x="41064" y="146998"/>
                    <a:pt x="43020" y="146998"/>
                    <a:pt x="44975" y="146998"/>
                  </a:cubicBezTo>
                  <a:cubicBezTo>
                    <a:pt x="44975" y="132049"/>
                    <a:pt x="46931" y="117100"/>
                    <a:pt x="50842" y="102151"/>
                  </a:cubicBezTo>
                  <a:cubicBezTo>
                    <a:pt x="54752" y="87202"/>
                    <a:pt x="58663" y="74744"/>
                    <a:pt x="56708" y="59795"/>
                  </a:cubicBezTo>
                  <a:cubicBezTo>
                    <a:pt x="54752" y="47338"/>
                    <a:pt x="48886" y="37372"/>
                    <a:pt x="43020" y="29897"/>
                  </a:cubicBezTo>
                  <a:cubicBezTo>
                    <a:pt x="37153" y="19931"/>
                    <a:pt x="31287" y="12457"/>
                    <a:pt x="31287" y="2491"/>
                  </a:cubicBezTo>
                  <a:cubicBezTo>
                    <a:pt x="31287" y="0"/>
                    <a:pt x="31287" y="0"/>
                    <a:pt x="31287" y="0"/>
                  </a:cubicBezTo>
                  <a:cubicBezTo>
                    <a:pt x="33242" y="0"/>
                    <a:pt x="33242" y="0"/>
                    <a:pt x="33242" y="0"/>
                  </a:cubicBezTo>
                  <a:cubicBezTo>
                    <a:pt x="68441" y="19931"/>
                    <a:pt x="78218" y="92185"/>
                    <a:pt x="62574" y="144506"/>
                  </a:cubicBezTo>
                  <a:cubicBezTo>
                    <a:pt x="62574" y="146998"/>
                    <a:pt x="66485" y="146998"/>
                    <a:pt x="68441" y="149489"/>
                  </a:cubicBezTo>
                  <a:cubicBezTo>
                    <a:pt x="72352" y="151981"/>
                    <a:pt x="76263" y="151981"/>
                    <a:pt x="78218" y="156964"/>
                  </a:cubicBezTo>
                  <a:cubicBezTo>
                    <a:pt x="84084" y="179387"/>
                    <a:pt x="72352" y="194336"/>
                    <a:pt x="66485" y="201810"/>
                  </a:cubicBezTo>
                  <a:cubicBezTo>
                    <a:pt x="66485" y="201810"/>
                    <a:pt x="66485" y="201810"/>
                    <a:pt x="66485" y="201810"/>
                  </a:cubicBezTo>
                  <a:cubicBezTo>
                    <a:pt x="66485" y="201810"/>
                    <a:pt x="66485" y="201810"/>
                    <a:pt x="66485" y="201810"/>
                  </a:cubicBezTo>
                  <a:cubicBezTo>
                    <a:pt x="54752" y="201810"/>
                    <a:pt x="44975" y="196827"/>
                    <a:pt x="43020" y="189353"/>
                  </a:cubicBezTo>
                  <a:cubicBezTo>
                    <a:pt x="41064" y="186861"/>
                    <a:pt x="41064" y="181878"/>
                    <a:pt x="41064" y="176896"/>
                  </a:cubicBezTo>
                  <a:cubicBezTo>
                    <a:pt x="23465" y="204302"/>
                    <a:pt x="19554" y="244166"/>
                    <a:pt x="29331" y="279047"/>
                  </a:cubicBezTo>
                  <a:cubicBezTo>
                    <a:pt x="39109" y="316419"/>
                    <a:pt x="62574" y="336351"/>
                    <a:pt x="89951" y="336351"/>
                  </a:cubicBezTo>
                  <a:cubicBezTo>
                    <a:pt x="99728" y="336351"/>
                    <a:pt x="109505" y="333860"/>
                    <a:pt x="119283" y="331368"/>
                  </a:cubicBezTo>
                  <a:cubicBezTo>
                    <a:pt x="113416" y="318911"/>
                    <a:pt x="111461" y="303962"/>
                    <a:pt x="117327" y="289013"/>
                  </a:cubicBezTo>
                  <a:cubicBezTo>
                    <a:pt x="123194" y="276555"/>
                    <a:pt x="132971" y="266589"/>
                    <a:pt x="142748" y="266589"/>
                  </a:cubicBezTo>
                  <a:cubicBezTo>
                    <a:pt x="146659" y="266589"/>
                    <a:pt x="154481" y="269081"/>
                    <a:pt x="162303" y="281538"/>
                  </a:cubicBezTo>
                  <a:cubicBezTo>
                    <a:pt x="162303" y="281538"/>
                    <a:pt x="162303" y="281538"/>
                    <a:pt x="162303" y="281538"/>
                  </a:cubicBezTo>
                  <a:cubicBezTo>
                    <a:pt x="164258" y="303962"/>
                    <a:pt x="158392" y="313928"/>
                    <a:pt x="150570" y="323894"/>
                  </a:cubicBezTo>
                  <a:cubicBezTo>
                    <a:pt x="150570" y="323894"/>
                    <a:pt x="150570" y="326385"/>
                    <a:pt x="148615" y="326385"/>
                  </a:cubicBezTo>
                  <a:cubicBezTo>
                    <a:pt x="152526" y="328877"/>
                    <a:pt x="156437" y="328877"/>
                    <a:pt x="160348" y="328877"/>
                  </a:cubicBezTo>
                  <a:cubicBezTo>
                    <a:pt x="175991" y="328877"/>
                    <a:pt x="191635" y="321402"/>
                    <a:pt x="209234" y="311436"/>
                  </a:cubicBezTo>
                  <a:cubicBezTo>
                    <a:pt x="224878" y="303962"/>
                    <a:pt x="240522" y="296487"/>
                    <a:pt x="256165" y="296487"/>
                  </a:cubicBezTo>
                  <a:cubicBezTo>
                    <a:pt x="271809" y="296487"/>
                    <a:pt x="285497" y="306453"/>
                    <a:pt x="295275" y="323894"/>
                  </a:cubicBezTo>
                  <a:cubicBezTo>
                    <a:pt x="293319" y="326385"/>
                    <a:pt x="293319" y="326385"/>
                    <a:pt x="293319" y="326385"/>
                  </a:cubicBezTo>
                  <a:cubicBezTo>
                    <a:pt x="285497" y="316419"/>
                    <a:pt x="277675" y="308945"/>
                    <a:pt x="265943" y="308945"/>
                  </a:cubicBezTo>
                  <a:cubicBezTo>
                    <a:pt x="246388" y="308945"/>
                    <a:pt x="224878" y="326385"/>
                    <a:pt x="219011" y="328877"/>
                  </a:cubicBezTo>
                  <a:cubicBezTo>
                    <a:pt x="215100" y="333860"/>
                    <a:pt x="215100" y="333860"/>
                    <a:pt x="215100" y="333860"/>
                  </a:cubicBezTo>
                  <a:cubicBezTo>
                    <a:pt x="215100" y="331368"/>
                    <a:pt x="215100" y="331368"/>
                    <a:pt x="215100" y="331368"/>
                  </a:cubicBezTo>
                  <a:cubicBezTo>
                    <a:pt x="205323" y="341334"/>
                    <a:pt x="193590" y="346317"/>
                    <a:pt x="175991" y="346317"/>
                  </a:cubicBezTo>
                  <a:cubicBezTo>
                    <a:pt x="168169" y="346317"/>
                    <a:pt x="160348" y="346317"/>
                    <a:pt x="152526" y="346317"/>
                  </a:cubicBezTo>
                  <a:cubicBezTo>
                    <a:pt x="144704" y="343826"/>
                    <a:pt x="136882" y="343826"/>
                    <a:pt x="129060" y="343826"/>
                  </a:cubicBezTo>
                  <a:cubicBezTo>
                    <a:pt x="113416" y="343826"/>
                    <a:pt x="101684" y="348809"/>
                    <a:pt x="91906" y="358775"/>
                  </a:cubicBezTo>
                  <a:close/>
                  <a:moveTo>
                    <a:pt x="13688" y="214268"/>
                  </a:moveTo>
                  <a:cubicBezTo>
                    <a:pt x="9777" y="221742"/>
                    <a:pt x="7821" y="231708"/>
                    <a:pt x="5866" y="239183"/>
                  </a:cubicBezTo>
                  <a:cubicBezTo>
                    <a:pt x="3910" y="271572"/>
                    <a:pt x="9777" y="298979"/>
                    <a:pt x="23465" y="318911"/>
                  </a:cubicBezTo>
                  <a:cubicBezTo>
                    <a:pt x="39109" y="341334"/>
                    <a:pt x="62574" y="353792"/>
                    <a:pt x="89951" y="353792"/>
                  </a:cubicBezTo>
                  <a:cubicBezTo>
                    <a:pt x="99728" y="343826"/>
                    <a:pt x="111461" y="338843"/>
                    <a:pt x="129060" y="338843"/>
                  </a:cubicBezTo>
                  <a:cubicBezTo>
                    <a:pt x="136882" y="338843"/>
                    <a:pt x="144704" y="341334"/>
                    <a:pt x="152526" y="341334"/>
                  </a:cubicBezTo>
                  <a:cubicBezTo>
                    <a:pt x="158392" y="341334"/>
                    <a:pt x="162303" y="343826"/>
                    <a:pt x="168169" y="343826"/>
                  </a:cubicBezTo>
                  <a:cubicBezTo>
                    <a:pt x="164258" y="341334"/>
                    <a:pt x="162303" y="338843"/>
                    <a:pt x="158392" y="336351"/>
                  </a:cubicBezTo>
                  <a:cubicBezTo>
                    <a:pt x="156437" y="331368"/>
                    <a:pt x="156437" y="331368"/>
                    <a:pt x="156437" y="331368"/>
                  </a:cubicBezTo>
                  <a:cubicBezTo>
                    <a:pt x="160348" y="333860"/>
                    <a:pt x="160348" y="333860"/>
                    <a:pt x="160348" y="333860"/>
                  </a:cubicBezTo>
                  <a:cubicBezTo>
                    <a:pt x="162303" y="333860"/>
                    <a:pt x="164258" y="333860"/>
                    <a:pt x="168169" y="333860"/>
                  </a:cubicBezTo>
                  <a:cubicBezTo>
                    <a:pt x="179902" y="333860"/>
                    <a:pt x="193590" y="326385"/>
                    <a:pt x="205323" y="318911"/>
                  </a:cubicBezTo>
                  <a:cubicBezTo>
                    <a:pt x="205323" y="318911"/>
                    <a:pt x="205323" y="318911"/>
                    <a:pt x="205323" y="318911"/>
                  </a:cubicBezTo>
                  <a:cubicBezTo>
                    <a:pt x="189679" y="326385"/>
                    <a:pt x="174036" y="331368"/>
                    <a:pt x="160348" y="331368"/>
                  </a:cubicBezTo>
                  <a:cubicBezTo>
                    <a:pt x="154481" y="331368"/>
                    <a:pt x="150570" y="331368"/>
                    <a:pt x="146659" y="331368"/>
                  </a:cubicBezTo>
                  <a:cubicBezTo>
                    <a:pt x="144704" y="328877"/>
                    <a:pt x="144704" y="328877"/>
                    <a:pt x="144704" y="328877"/>
                  </a:cubicBezTo>
                  <a:cubicBezTo>
                    <a:pt x="144704" y="326385"/>
                    <a:pt x="144704" y="326385"/>
                    <a:pt x="144704" y="326385"/>
                  </a:cubicBezTo>
                  <a:cubicBezTo>
                    <a:pt x="146659" y="326385"/>
                    <a:pt x="148615" y="323894"/>
                    <a:pt x="148615" y="321402"/>
                  </a:cubicBezTo>
                  <a:cubicBezTo>
                    <a:pt x="150570" y="321402"/>
                    <a:pt x="150570" y="318911"/>
                    <a:pt x="150570" y="318911"/>
                  </a:cubicBezTo>
                  <a:cubicBezTo>
                    <a:pt x="148615" y="321402"/>
                    <a:pt x="144704" y="323894"/>
                    <a:pt x="140793" y="323894"/>
                  </a:cubicBezTo>
                  <a:cubicBezTo>
                    <a:pt x="136882" y="323894"/>
                    <a:pt x="136882" y="323894"/>
                    <a:pt x="136882" y="323894"/>
                  </a:cubicBezTo>
                  <a:cubicBezTo>
                    <a:pt x="136882" y="323894"/>
                    <a:pt x="136882" y="323894"/>
                    <a:pt x="136882" y="323894"/>
                  </a:cubicBezTo>
                  <a:cubicBezTo>
                    <a:pt x="132971" y="323894"/>
                    <a:pt x="131016" y="321402"/>
                    <a:pt x="129060" y="318911"/>
                  </a:cubicBezTo>
                  <a:cubicBezTo>
                    <a:pt x="127105" y="318911"/>
                    <a:pt x="125149" y="316419"/>
                    <a:pt x="123194" y="316419"/>
                  </a:cubicBezTo>
                  <a:cubicBezTo>
                    <a:pt x="123194" y="316419"/>
                    <a:pt x="123194" y="316419"/>
                    <a:pt x="123194" y="316419"/>
                  </a:cubicBezTo>
                  <a:cubicBezTo>
                    <a:pt x="123194" y="291504"/>
                    <a:pt x="123194" y="291504"/>
                    <a:pt x="123194" y="291504"/>
                  </a:cubicBezTo>
                  <a:cubicBezTo>
                    <a:pt x="125149" y="291504"/>
                    <a:pt x="125149" y="291504"/>
                    <a:pt x="125149" y="291504"/>
                  </a:cubicBezTo>
                  <a:cubicBezTo>
                    <a:pt x="125149" y="291504"/>
                    <a:pt x="125149" y="291504"/>
                    <a:pt x="125149" y="291504"/>
                  </a:cubicBezTo>
                  <a:cubicBezTo>
                    <a:pt x="129060" y="291504"/>
                    <a:pt x="132971" y="286521"/>
                    <a:pt x="132971" y="284030"/>
                  </a:cubicBezTo>
                  <a:cubicBezTo>
                    <a:pt x="132971" y="284030"/>
                    <a:pt x="132971" y="284030"/>
                    <a:pt x="129060" y="284030"/>
                  </a:cubicBezTo>
                  <a:cubicBezTo>
                    <a:pt x="127105" y="284030"/>
                    <a:pt x="127105" y="284030"/>
                    <a:pt x="127105" y="284030"/>
                  </a:cubicBezTo>
                  <a:cubicBezTo>
                    <a:pt x="129060" y="281538"/>
                    <a:pt x="129060" y="281538"/>
                    <a:pt x="129060" y="281538"/>
                  </a:cubicBezTo>
                  <a:cubicBezTo>
                    <a:pt x="131016" y="274064"/>
                    <a:pt x="134926" y="271572"/>
                    <a:pt x="138837" y="271572"/>
                  </a:cubicBezTo>
                  <a:cubicBezTo>
                    <a:pt x="131016" y="274064"/>
                    <a:pt x="125149" y="281538"/>
                    <a:pt x="121238" y="291504"/>
                  </a:cubicBezTo>
                  <a:cubicBezTo>
                    <a:pt x="115372" y="303962"/>
                    <a:pt x="115372" y="318911"/>
                    <a:pt x="123194" y="331368"/>
                  </a:cubicBezTo>
                  <a:cubicBezTo>
                    <a:pt x="123194" y="333860"/>
                    <a:pt x="123194" y="333860"/>
                    <a:pt x="123194" y="333860"/>
                  </a:cubicBezTo>
                  <a:cubicBezTo>
                    <a:pt x="121238" y="333860"/>
                    <a:pt x="121238" y="333860"/>
                    <a:pt x="121238" y="333860"/>
                  </a:cubicBezTo>
                  <a:cubicBezTo>
                    <a:pt x="115372" y="336351"/>
                    <a:pt x="109505" y="338843"/>
                    <a:pt x="105595" y="338843"/>
                  </a:cubicBezTo>
                  <a:cubicBezTo>
                    <a:pt x="105595" y="341334"/>
                    <a:pt x="105595" y="341334"/>
                    <a:pt x="105595" y="341334"/>
                  </a:cubicBezTo>
                  <a:cubicBezTo>
                    <a:pt x="95817" y="346317"/>
                    <a:pt x="86040" y="348809"/>
                    <a:pt x="76263" y="348809"/>
                  </a:cubicBezTo>
                  <a:cubicBezTo>
                    <a:pt x="56708" y="348809"/>
                    <a:pt x="37153" y="336351"/>
                    <a:pt x="25421" y="316419"/>
                  </a:cubicBezTo>
                  <a:cubicBezTo>
                    <a:pt x="9777" y="289013"/>
                    <a:pt x="3910" y="256623"/>
                    <a:pt x="11732" y="221742"/>
                  </a:cubicBezTo>
                  <a:lnTo>
                    <a:pt x="13688" y="214268"/>
                  </a:lnTo>
                  <a:close/>
                  <a:moveTo>
                    <a:pt x="13688" y="231708"/>
                  </a:moveTo>
                  <a:cubicBezTo>
                    <a:pt x="7821" y="261606"/>
                    <a:pt x="13688" y="291504"/>
                    <a:pt x="27376" y="313928"/>
                  </a:cubicBezTo>
                  <a:cubicBezTo>
                    <a:pt x="41064" y="336351"/>
                    <a:pt x="60619" y="346317"/>
                    <a:pt x="80174" y="346317"/>
                  </a:cubicBezTo>
                  <a:cubicBezTo>
                    <a:pt x="80174" y="346317"/>
                    <a:pt x="80174" y="346317"/>
                    <a:pt x="80174" y="346317"/>
                  </a:cubicBezTo>
                  <a:cubicBezTo>
                    <a:pt x="31287" y="346317"/>
                    <a:pt x="19554" y="281538"/>
                    <a:pt x="13688" y="231708"/>
                  </a:cubicBezTo>
                  <a:close/>
                  <a:moveTo>
                    <a:pt x="211190" y="331368"/>
                  </a:moveTo>
                  <a:cubicBezTo>
                    <a:pt x="207279" y="331368"/>
                    <a:pt x="203368" y="333860"/>
                    <a:pt x="199457" y="336351"/>
                  </a:cubicBezTo>
                  <a:cubicBezTo>
                    <a:pt x="193590" y="338843"/>
                    <a:pt x="185769" y="341334"/>
                    <a:pt x="179902" y="343826"/>
                  </a:cubicBezTo>
                  <a:cubicBezTo>
                    <a:pt x="193590" y="343826"/>
                    <a:pt x="203368" y="338843"/>
                    <a:pt x="211190" y="331368"/>
                  </a:cubicBezTo>
                  <a:close/>
                  <a:moveTo>
                    <a:pt x="13688" y="214268"/>
                  </a:moveTo>
                  <a:cubicBezTo>
                    <a:pt x="13688" y="221742"/>
                    <a:pt x="13688" y="221742"/>
                    <a:pt x="13688" y="221742"/>
                  </a:cubicBezTo>
                  <a:cubicBezTo>
                    <a:pt x="23465" y="284030"/>
                    <a:pt x="33242" y="341334"/>
                    <a:pt x="80174" y="341334"/>
                  </a:cubicBezTo>
                  <a:cubicBezTo>
                    <a:pt x="84084" y="341334"/>
                    <a:pt x="87995" y="341334"/>
                    <a:pt x="93862" y="341334"/>
                  </a:cubicBezTo>
                  <a:cubicBezTo>
                    <a:pt x="62574" y="341334"/>
                    <a:pt x="37153" y="318911"/>
                    <a:pt x="25421" y="281538"/>
                  </a:cubicBezTo>
                  <a:cubicBezTo>
                    <a:pt x="13688" y="239183"/>
                    <a:pt x="23465" y="191844"/>
                    <a:pt x="44975" y="166930"/>
                  </a:cubicBezTo>
                  <a:cubicBezTo>
                    <a:pt x="50842" y="161947"/>
                    <a:pt x="50842" y="161947"/>
                    <a:pt x="50842" y="161947"/>
                  </a:cubicBezTo>
                  <a:cubicBezTo>
                    <a:pt x="50842" y="156964"/>
                    <a:pt x="52797" y="154472"/>
                    <a:pt x="52797" y="154472"/>
                  </a:cubicBezTo>
                  <a:cubicBezTo>
                    <a:pt x="54752" y="151981"/>
                    <a:pt x="54752" y="151981"/>
                    <a:pt x="54752" y="151981"/>
                  </a:cubicBezTo>
                  <a:cubicBezTo>
                    <a:pt x="54752" y="151981"/>
                    <a:pt x="54752" y="151981"/>
                    <a:pt x="54752" y="151981"/>
                  </a:cubicBezTo>
                  <a:cubicBezTo>
                    <a:pt x="58663" y="154472"/>
                    <a:pt x="60619" y="156964"/>
                    <a:pt x="62574" y="159455"/>
                  </a:cubicBezTo>
                  <a:cubicBezTo>
                    <a:pt x="64530" y="169421"/>
                    <a:pt x="58663" y="181878"/>
                    <a:pt x="56708" y="186861"/>
                  </a:cubicBezTo>
                  <a:cubicBezTo>
                    <a:pt x="54752" y="189353"/>
                    <a:pt x="54752" y="189353"/>
                    <a:pt x="54752" y="189353"/>
                  </a:cubicBezTo>
                  <a:cubicBezTo>
                    <a:pt x="54752" y="189353"/>
                    <a:pt x="54752" y="189353"/>
                    <a:pt x="54752" y="189353"/>
                  </a:cubicBezTo>
                  <a:cubicBezTo>
                    <a:pt x="52797" y="186861"/>
                    <a:pt x="50842" y="184370"/>
                    <a:pt x="50842" y="179387"/>
                  </a:cubicBezTo>
                  <a:cubicBezTo>
                    <a:pt x="48886" y="174404"/>
                    <a:pt x="50842" y="169421"/>
                    <a:pt x="50842" y="164438"/>
                  </a:cubicBezTo>
                  <a:cubicBezTo>
                    <a:pt x="46931" y="169421"/>
                    <a:pt x="46931" y="169421"/>
                    <a:pt x="46931" y="169421"/>
                  </a:cubicBezTo>
                  <a:cubicBezTo>
                    <a:pt x="43020" y="176896"/>
                    <a:pt x="43020" y="181878"/>
                    <a:pt x="44975" y="186861"/>
                  </a:cubicBezTo>
                  <a:cubicBezTo>
                    <a:pt x="46931" y="194336"/>
                    <a:pt x="54752" y="199319"/>
                    <a:pt x="64530" y="199319"/>
                  </a:cubicBezTo>
                  <a:cubicBezTo>
                    <a:pt x="70396" y="191844"/>
                    <a:pt x="80174" y="176896"/>
                    <a:pt x="76263" y="159455"/>
                  </a:cubicBezTo>
                  <a:cubicBezTo>
                    <a:pt x="74307" y="156964"/>
                    <a:pt x="72352" y="154472"/>
                    <a:pt x="68441" y="154472"/>
                  </a:cubicBezTo>
                  <a:cubicBezTo>
                    <a:pt x="70396" y="154472"/>
                    <a:pt x="70396" y="154472"/>
                    <a:pt x="70396" y="154472"/>
                  </a:cubicBezTo>
                  <a:cubicBezTo>
                    <a:pt x="74307" y="159455"/>
                    <a:pt x="76263" y="171913"/>
                    <a:pt x="74307" y="181878"/>
                  </a:cubicBezTo>
                  <a:cubicBezTo>
                    <a:pt x="70396" y="191844"/>
                    <a:pt x="66485" y="196827"/>
                    <a:pt x="58663" y="196827"/>
                  </a:cubicBezTo>
                  <a:cubicBezTo>
                    <a:pt x="58663" y="196827"/>
                    <a:pt x="58663" y="196827"/>
                    <a:pt x="58663" y="196827"/>
                  </a:cubicBezTo>
                  <a:cubicBezTo>
                    <a:pt x="58663" y="196827"/>
                    <a:pt x="58663" y="196827"/>
                    <a:pt x="56708" y="196827"/>
                  </a:cubicBezTo>
                  <a:cubicBezTo>
                    <a:pt x="54752" y="194336"/>
                    <a:pt x="54752" y="194336"/>
                    <a:pt x="54752" y="194336"/>
                  </a:cubicBezTo>
                  <a:cubicBezTo>
                    <a:pt x="56708" y="194336"/>
                    <a:pt x="56708" y="194336"/>
                    <a:pt x="56708" y="194336"/>
                  </a:cubicBezTo>
                  <a:cubicBezTo>
                    <a:pt x="56708" y="189353"/>
                    <a:pt x="58663" y="186861"/>
                    <a:pt x="60619" y="184370"/>
                  </a:cubicBezTo>
                  <a:cubicBezTo>
                    <a:pt x="64530" y="176896"/>
                    <a:pt x="68441" y="169421"/>
                    <a:pt x="66485" y="154472"/>
                  </a:cubicBezTo>
                  <a:cubicBezTo>
                    <a:pt x="66485" y="151981"/>
                    <a:pt x="66485" y="151981"/>
                    <a:pt x="66485" y="151981"/>
                  </a:cubicBezTo>
                  <a:cubicBezTo>
                    <a:pt x="64530" y="151981"/>
                    <a:pt x="60619" y="149489"/>
                    <a:pt x="58663" y="144506"/>
                  </a:cubicBezTo>
                  <a:cubicBezTo>
                    <a:pt x="58663" y="144506"/>
                    <a:pt x="58663" y="144506"/>
                    <a:pt x="58663" y="144506"/>
                  </a:cubicBezTo>
                  <a:cubicBezTo>
                    <a:pt x="58663" y="144506"/>
                    <a:pt x="58663" y="144506"/>
                    <a:pt x="58663" y="144506"/>
                  </a:cubicBezTo>
                  <a:cubicBezTo>
                    <a:pt x="74307" y="97168"/>
                    <a:pt x="66485" y="24914"/>
                    <a:pt x="35198" y="4982"/>
                  </a:cubicBezTo>
                  <a:cubicBezTo>
                    <a:pt x="35198" y="12457"/>
                    <a:pt x="39109" y="19931"/>
                    <a:pt x="44975" y="27406"/>
                  </a:cubicBezTo>
                  <a:cubicBezTo>
                    <a:pt x="50842" y="34880"/>
                    <a:pt x="56708" y="44846"/>
                    <a:pt x="58663" y="59795"/>
                  </a:cubicBezTo>
                  <a:cubicBezTo>
                    <a:pt x="58663" y="64778"/>
                    <a:pt x="58663" y="69761"/>
                    <a:pt x="58663" y="74744"/>
                  </a:cubicBezTo>
                  <a:cubicBezTo>
                    <a:pt x="60619" y="79727"/>
                    <a:pt x="60619" y="79727"/>
                    <a:pt x="60619" y="79727"/>
                  </a:cubicBezTo>
                  <a:cubicBezTo>
                    <a:pt x="68441" y="94676"/>
                    <a:pt x="64530" y="109625"/>
                    <a:pt x="60619" y="122083"/>
                  </a:cubicBezTo>
                  <a:cubicBezTo>
                    <a:pt x="58663" y="129557"/>
                    <a:pt x="56708" y="137032"/>
                    <a:pt x="56708" y="144506"/>
                  </a:cubicBezTo>
                  <a:cubicBezTo>
                    <a:pt x="56708" y="151981"/>
                    <a:pt x="56708" y="151981"/>
                    <a:pt x="56708" y="151981"/>
                  </a:cubicBezTo>
                  <a:cubicBezTo>
                    <a:pt x="52797" y="144506"/>
                    <a:pt x="52797" y="144506"/>
                    <a:pt x="52797" y="144506"/>
                  </a:cubicBezTo>
                  <a:cubicBezTo>
                    <a:pt x="48886" y="132049"/>
                    <a:pt x="50842" y="122083"/>
                    <a:pt x="54752" y="109625"/>
                  </a:cubicBezTo>
                  <a:cubicBezTo>
                    <a:pt x="56708" y="99659"/>
                    <a:pt x="60619" y="89693"/>
                    <a:pt x="58663" y="79727"/>
                  </a:cubicBezTo>
                  <a:cubicBezTo>
                    <a:pt x="58663" y="79727"/>
                    <a:pt x="58663" y="79727"/>
                    <a:pt x="58663" y="79727"/>
                  </a:cubicBezTo>
                  <a:cubicBezTo>
                    <a:pt x="58663" y="87202"/>
                    <a:pt x="56708" y="94676"/>
                    <a:pt x="54752" y="104642"/>
                  </a:cubicBezTo>
                  <a:cubicBezTo>
                    <a:pt x="50842" y="117100"/>
                    <a:pt x="46931" y="132049"/>
                    <a:pt x="46931" y="146998"/>
                  </a:cubicBezTo>
                  <a:cubicBezTo>
                    <a:pt x="48886" y="149489"/>
                    <a:pt x="48886" y="149489"/>
                    <a:pt x="48886" y="149489"/>
                  </a:cubicBezTo>
                  <a:cubicBezTo>
                    <a:pt x="46931" y="149489"/>
                    <a:pt x="46931" y="149489"/>
                    <a:pt x="46931" y="149489"/>
                  </a:cubicBezTo>
                  <a:cubicBezTo>
                    <a:pt x="44975" y="151981"/>
                    <a:pt x="43020" y="151981"/>
                    <a:pt x="41064" y="151981"/>
                  </a:cubicBezTo>
                  <a:cubicBezTo>
                    <a:pt x="41064" y="151981"/>
                    <a:pt x="41064" y="151981"/>
                    <a:pt x="41064" y="151981"/>
                  </a:cubicBezTo>
                  <a:cubicBezTo>
                    <a:pt x="39109" y="151981"/>
                    <a:pt x="39109" y="151981"/>
                    <a:pt x="37153" y="154472"/>
                  </a:cubicBezTo>
                  <a:cubicBezTo>
                    <a:pt x="35198" y="171913"/>
                    <a:pt x="27376" y="184370"/>
                    <a:pt x="21510" y="196827"/>
                  </a:cubicBezTo>
                  <a:cubicBezTo>
                    <a:pt x="19554" y="204302"/>
                    <a:pt x="15643" y="209285"/>
                    <a:pt x="13688" y="214268"/>
                  </a:cubicBezTo>
                  <a:close/>
                  <a:moveTo>
                    <a:pt x="166214" y="338843"/>
                  </a:moveTo>
                  <a:cubicBezTo>
                    <a:pt x="168169" y="338843"/>
                    <a:pt x="170125" y="341334"/>
                    <a:pt x="174036" y="341334"/>
                  </a:cubicBezTo>
                  <a:cubicBezTo>
                    <a:pt x="181858" y="341334"/>
                    <a:pt x="189679" y="336351"/>
                    <a:pt x="197501" y="331368"/>
                  </a:cubicBezTo>
                  <a:cubicBezTo>
                    <a:pt x="205323" y="328877"/>
                    <a:pt x="211190" y="326385"/>
                    <a:pt x="215100" y="326385"/>
                  </a:cubicBezTo>
                  <a:cubicBezTo>
                    <a:pt x="217056" y="326385"/>
                    <a:pt x="217056" y="326385"/>
                    <a:pt x="217056" y="326385"/>
                  </a:cubicBezTo>
                  <a:cubicBezTo>
                    <a:pt x="220967" y="321402"/>
                    <a:pt x="226833" y="316419"/>
                    <a:pt x="230744" y="313928"/>
                  </a:cubicBezTo>
                  <a:cubicBezTo>
                    <a:pt x="234655" y="311436"/>
                    <a:pt x="238566" y="311436"/>
                    <a:pt x="240522" y="308945"/>
                  </a:cubicBezTo>
                  <a:cubicBezTo>
                    <a:pt x="238566" y="308945"/>
                    <a:pt x="238566" y="306453"/>
                    <a:pt x="236611" y="306453"/>
                  </a:cubicBezTo>
                  <a:cubicBezTo>
                    <a:pt x="228789" y="306453"/>
                    <a:pt x="217056" y="313928"/>
                    <a:pt x="207279" y="321402"/>
                  </a:cubicBezTo>
                  <a:cubicBezTo>
                    <a:pt x="193590" y="328877"/>
                    <a:pt x="179902" y="338843"/>
                    <a:pt x="166214" y="338843"/>
                  </a:cubicBezTo>
                  <a:close/>
                  <a:moveTo>
                    <a:pt x="125149" y="313928"/>
                  </a:moveTo>
                  <a:cubicBezTo>
                    <a:pt x="127105" y="313928"/>
                    <a:pt x="129060" y="313928"/>
                    <a:pt x="131016" y="316419"/>
                  </a:cubicBezTo>
                  <a:cubicBezTo>
                    <a:pt x="132971" y="318911"/>
                    <a:pt x="134926" y="318911"/>
                    <a:pt x="136882" y="318911"/>
                  </a:cubicBezTo>
                  <a:cubicBezTo>
                    <a:pt x="136882" y="318911"/>
                    <a:pt x="136882" y="318911"/>
                    <a:pt x="136882" y="318911"/>
                  </a:cubicBezTo>
                  <a:cubicBezTo>
                    <a:pt x="136882" y="318911"/>
                    <a:pt x="138837" y="318911"/>
                    <a:pt x="138837" y="316419"/>
                  </a:cubicBezTo>
                  <a:cubicBezTo>
                    <a:pt x="140793" y="311436"/>
                    <a:pt x="146659" y="301470"/>
                    <a:pt x="144704" y="293996"/>
                  </a:cubicBezTo>
                  <a:cubicBezTo>
                    <a:pt x="144704" y="291504"/>
                    <a:pt x="142748" y="289013"/>
                    <a:pt x="140793" y="286521"/>
                  </a:cubicBezTo>
                  <a:cubicBezTo>
                    <a:pt x="136882" y="284030"/>
                    <a:pt x="136882" y="284030"/>
                    <a:pt x="136882" y="284030"/>
                  </a:cubicBezTo>
                  <a:cubicBezTo>
                    <a:pt x="136882" y="284030"/>
                    <a:pt x="136882" y="284030"/>
                    <a:pt x="136882" y="284030"/>
                  </a:cubicBezTo>
                  <a:cubicBezTo>
                    <a:pt x="136882" y="289013"/>
                    <a:pt x="131016" y="293996"/>
                    <a:pt x="125149" y="293996"/>
                  </a:cubicBezTo>
                  <a:cubicBezTo>
                    <a:pt x="125149" y="293996"/>
                    <a:pt x="125149" y="293996"/>
                    <a:pt x="125149" y="293996"/>
                  </a:cubicBezTo>
                  <a:lnTo>
                    <a:pt x="125149" y="313928"/>
                  </a:lnTo>
                  <a:close/>
                  <a:moveTo>
                    <a:pt x="146659" y="289013"/>
                  </a:moveTo>
                  <a:cubicBezTo>
                    <a:pt x="146659" y="291504"/>
                    <a:pt x="146659" y="291504"/>
                    <a:pt x="146659" y="293996"/>
                  </a:cubicBezTo>
                  <a:cubicBezTo>
                    <a:pt x="148615" y="301470"/>
                    <a:pt x="144704" y="311436"/>
                    <a:pt x="140793" y="318911"/>
                  </a:cubicBezTo>
                  <a:cubicBezTo>
                    <a:pt x="146659" y="313928"/>
                    <a:pt x="150570" y="301470"/>
                    <a:pt x="150570" y="293996"/>
                  </a:cubicBezTo>
                  <a:cubicBezTo>
                    <a:pt x="148615" y="293996"/>
                    <a:pt x="148615" y="291504"/>
                    <a:pt x="146659" y="289013"/>
                  </a:cubicBezTo>
                  <a:close/>
                  <a:moveTo>
                    <a:pt x="136882" y="284030"/>
                  </a:moveTo>
                  <a:cubicBezTo>
                    <a:pt x="140793" y="284030"/>
                    <a:pt x="140793" y="284030"/>
                    <a:pt x="140793" y="284030"/>
                  </a:cubicBezTo>
                  <a:cubicBezTo>
                    <a:pt x="148615" y="286521"/>
                    <a:pt x="152526" y="291504"/>
                    <a:pt x="152526" y="293996"/>
                  </a:cubicBezTo>
                  <a:cubicBezTo>
                    <a:pt x="154481" y="301470"/>
                    <a:pt x="150570" y="311436"/>
                    <a:pt x="144704" y="318911"/>
                  </a:cubicBezTo>
                  <a:cubicBezTo>
                    <a:pt x="154481" y="313928"/>
                    <a:pt x="154481" y="303962"/>
                    <a:pt x="154481" y="298979"/>
                  </a:cubicBezTo>
                  <a:cubicBezTo>
                    <a:pt x="154481" y="289013"/>
                    <a:pt x="148615" y="274064"/>
                    <a:pt x="140793" y="274064"/>
                  </a:cubicBezTo>
                  <a:cubicBezTo>
                    <a:pt x="138837" y="274064"/>
                    <a:pt x="134926" y="276555"/>
                    <a:pt x="132971" y="281538"/>
                  </a:cubicBezTo>
                  <a:cubicBezTo>
                    <a:pt x="134926" y="281538"/>
                    <a:pt x="134926" y="281538"/>
                    <a:pt x="136882" y="284030"/>
                  </a:cubicBezTo>
                  <a:close/>
                  <a:moveTo>
                    <a:pt x="238566" y="303962"/>
                  </a:moveTo>
                  <a:cubicBezTo>
                    <a:pt x="240522" y="303962"/>
                    <a:pt x="242477" y="303962"/>
                    <a:pt x="244432" y="306453"/>
                  </a:cubicBezTo>
                  <a:cubicBezTo>
                    <a:pt x="246388" y="306453"/>
                    <a:pt x="246388" y="306453"/>
                    <a:pt x="246388" y="306453"/>
                  </a:cubicBezTo>
                  <a:cubicBezTo>
                    <a:pt x="244432" y="308945"/>
                    <a:pt x="244432" y="308945"/>
                    <a:pt x="244432" y="308945"/>
                  </a:cubicBezTo>
                  <a:cubicBezTo>
                    <a:pt x="244432" y="308945"/>
                    <a:pt x="242477" y="311436"/>
                    <a:pt x="240522" y="311436"/>
                  </a:cubicBezTo>
                  <a:cubicBezTo>
                    <a:pt x="248343" y="308945"/>
                    <a:pt x="256165" y="306453"/>
                    <a:pt x="265943" y="306453"/>
                  </a:cubicBezTo>
                  <a:cubicBezTo>
                    <a:pt x="271809" y="306453"/>
                    <a:pt x="275720" y="306453"/>
                    <a:pt x="279631" y="308945"/>
                  </a:cubicBezTo>
                  <a:cubicBezTo>
                    <a:pt x="273764" y="303962"/>
                    <a:pt x="265943" y="301470"/>
                    <a:pt x="256165" y="301470"/>
                  </a:cubicBezTo>
                  <a:cubicBezTo>
                    <a:pt x="250299" y="301470"/>
                    <a:pt x="244432" y="301470"/>
                    <a:pt x="238566" y="303962"/>
                  </a:cubicBezTo>
                  <a:close/>
                  <a:moveTo>
                    <a:pt x="140793" y="271572"/>
                  </a:moveTo>
                  <a:cubicBezTo>
                    <a:pt x="150570" y="271572"/>
                    <a:pt x="158392" y="286521"/>
                    <a:pt x="158392" y="298979"/>
                  </a:cubicBezTo>
                  <a:cubicBezTo>
                    <a:pt x="158392" y="301470"/>
                    <a:pt x="158392" y="303962"/>
                    <a:pt x="158392" y="306453"/>
                  </a:cubicBezTo>
                  <a:cubicBezTo>
                    <a:pt x="160348" y="301470"/>
                    <a:pt x="160348" y="293996"/>
                    <a:pt x="158392" y="284030"/>
                  </a:cubicBezTo>
                  <a:cubicBezTo>
                    <a:pt x="154481" y="274064"/>
                    <a:pt x="146659" y="269081"/>
                    <a:pt x="138837" y="271572"/>
                  </a:cubicBezTo>
                  <a:cubicBezTo>
                    <a:pt x="140793" y="271572"/>
                    <a:pt x="140793" y="271572"/>
                    <a:pt x="140793" y="271572"/>
                  </a:cubicBezTo>
                  <a:close/>
                  <a:moveTo>
                    <a:pt x="70396" y="161947"/>
                  </a:moveTo>
                  <a:cubicBezTo>
                    <a:pt x="70396" y="171913"/>
                    <a:pt x="66485" y="179387"/>
                    <a:pt x="62574" y="184370"/>
                  </a:cubicBezTo>
                  <a:cubicBezTo>
                    <a:pt x="62574" y="186861"/>
                    <a:pt x="60619" y="189353"/>
                    <a:pt x="60619" y="191844"/>
                  </a:cubicBezTo>
                  <a:cubicBezTo>
                    <a:pt x="66485" y="191844"/>
                    <a:pt x="70396" y="184370"/>
                    <a:pt x="70396" y="181878"/>
                  </a:cubicBezTo>
                  <a:cubicBezTo>
                    <a:pt x="72352" y="174404"/>
                    <a:pt x="72352" y="166930"/>
                    <a:pt x="70396" y="161947"/>
                  </a:cubicBezTo>
                  <a:close/>
                  <a:moveTo>
                    <a:pt x="54752" y="156964"/>
                  </a:moveTo>
                  <a:cubicBezTo>
                    <a:pt x="52797" y="161947"/>
                    <a:pt x="52797" y="171913"/>
                    <a:pt x="52797" y="179387"/>
                  </a:cubicBezTo>
                  <a:cubicBezTo>
                    <a:pt x="52797" y="181878"/>
                    <a:pt x="54752" y="181878"/>
                    <a:pt x="54752" y="184370"/>
                  </a:cubicBezTo>
                  <a:cubicBezTo>
                    <a:pt x="58663" y="176896"/>
                    <a:pt x="62574" y="166930"/>
                    <a:pt x="60619" y="161947"/>
                  </a:cubicBezTo>
                  <a:cubicBezTo>
                    <a:pt x="58663" y="159455"/>
                    <a:pt x="58663" y="156964"/>
                    <a:pt x="54752" y="156964"/>
                  </a:cubicBezTo>
                  <a:close/>
                  <a:moveTo>
                    <a:pt x="62574" y="89693"/>
                  </a:moveTo>
                  <a:cubicBezTo>
                    <a:pt x="60619" y="97168"/>
                    <a:pt x="58663" y="104642"/>
                    <a:pt x="56708" y="109625"/>
                  </a:cubicBezTo>
                  <a:cubicBezTo>
                    <a:pt x="54752" y="119591"/>
                    <a:pt x="52797" y="127066"/>
                    <a:pt x="54752" y="137032"/>
                  </a:cubicBezTo>
                  <a:cubicBezTo>
                    <a:pt x="54752" y="132049"/>
                    <a:pt x="56708" y="127066"/>
                    <a:pt x="56708" y="122083"/>
                  </a:cubicBezTo>
                  <a:cubicBezTo>
                    <a:pt x="60619" y="112117"/>
                    <a:pt x="62574" y="102151"/>
                    <a:pt x="62574" y="8969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4" name="Curbă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B8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KGwAAWAoAALkdAACUDAAAAAAAACYAAAAIAAAA//////////8="/>
                </a:ext>
              </a:extLst>
            </p:cNvSpPr>
            <p:nvPr/>
          </p:nvSpPr>
          <p:spPr>
            <a:xfrm>
              <a:off x="4517390" y="1681480"/>
              <a:ext cx="314325" cy="363220"/>
            </a:xfrm>
            <a:custGeom>
              <a:avLst/>
              <a:gdLst/>
              <a:ahLst/>
              <a:cxnLst/>
              <a:rect l="0" t="0" r="314325" b="363220"/>
              <a:pathLst>
                <a:path w="314325" h="363220">
                  <a:moveTo>
                    <a:pt x="97616" y="19902"/>
                  </a:moveTo>
                  <a:cubicBezTo>
                    <a:pt x="107378" y="34829"/>
                    <a:pt x="103473" y="49756"/>
                    <a:pt x="117139" y="62195"/>
                  </a:cubicBezTo>
                  <a:cubicBezTo>
                    <a:pt x="121044" y="57220"/>
                    <a:pt x="113235" y="44781"/>
                    <a:pt x="105425" y="42293"/>
                  </a:cubicBezTo>
                  <a:cubicBezTo>
                    <a:pt x="124949" y="32342"/>
                    <a:pt x="126901" y="62195"/>
                    <a:pt x="122996" y="84585"/>
                  </a:cubicBezTo>
                  <a:cubicBezTo>
                    <a:pt x="115187" y="89561"/>
                    <a:pt x="107378" y="92049"/>
                    <a:pt x="95664" y="92049"/>
                  </a:cubicBezTo>
                  <a:cubicBezTo>
                    <a:pt x="83950" y="77122"/>
                    <a:pt x="83950" y="47268"/>
                    <a:pt x="80045" y="32342"/>
                  </a:cubicBezTo>
                  <a:cubicBezTo>
                    <a:pt x="27332" y="34829"/>
                    <a:pt x="17570" y="102000"/>
                    <a:pt x="31237" y="154244"/>
                  </a:cubicBezTo>
                  <a:cubicBezTo>
                    <a:pt x="37094" y="179122"/>
                    <a:pt x="58569" y="201512"/>
                    <a:pt x="66379" y="228878"/>
                  </a:cubicBezTo>
                  <a:cubicBezTo>
                    <a:pt x="80045" y="276147"/>
                    <a:pt x="74188" y="320927"/>
                    <a:pt x="52712" y="363220"/>
                  </a:cubicBezTo>
                  <a:cubicBezTo>
                    <a:pt x="54665" y="340830"/>
                    <a:pt x="76140" y="301025"/>
                    <a:pt x="64426" y="258732"/>
                  </a:cubicBezTo>
                  <a:cubicBezTo>
                    <a:pt x="60522" y="253756"/>
                    <a:pt x="56617" y="253756"/>
                    <a:pt x="50760" y="253756"/>
                  </a:cubicBezTo>
                  <a:cubicBezTo>
                    <a:pt x="50760" y="248781"/>
                    <a:pt x="54665" y="251269"/>
                    <a:pt x="58569" y="251269"/>
                  </a:cubicBezTo>
                  <a:cubicBezTo>
                    <a:pt x="54665" y="221415"/>
                    <a:pt x="13666" y="196537"/>
                    <a:pt x="7809" y="149268"/>
                  </a:cubicBezTo>
                  <a:cubicBezTo>
                    <a:pt x="1952" y="84585"/>
                    <a:pt x="23427" y="14927"/>
                    <a:pt x="80045" y="24878"/>
                  </a:cubicBezTo>
                  <a:cubicBezTo>
                    <a:pt x="87854" y="22390"/>
                    <a:pt x="91759" y="12439"/>
                    <a:pt x="99568" y="9951"/>
                  </a:cubicBezTo>
                  <a:cubicBezTo>
                    <a:pt x="167900" y="2488"/>
                    <a:pt x="249898" y="114439"/>
                    <a:pt x="283087" y="32342"/>
                  </a:cubicBezTo>
                  <a:cubicBezTo>
                    <a:pt x="285040" y="14927"/>
                    <a:pt x="281135" y="7463"/>
                    <a:pt x="277230" y="0"/>
                  </a:cubicBezTo>
                  <a:cubicBezTo>
                    <a:pt x="314325" y="4976"/>
                    <a:pt x="290897" y="72146"/>
                    <a:pt x="275278" y="82098"/>
                  </a:cubicBezTo>
                  <a:cubicBezTo>
                    <a:pt x="216708" y="116927"/>
                    <a:pt x="138615" y="9951"/>
                    <a:pt x="97616" y="19902"/>
                  </a:cubicBezTo>
                  <a:close/>
                  <a:moveTo>
                    <a:pt x="267469" y="77122"/>
                  </a:moveTo>
                  <a:cubicBezTo>
                    <a:pt x="277230" y="72146"/>
                    <a:pt x="294801" y="42293"/>
                    <a:pt x="288944" y="39805"/>
                  </a:cubicBezTo>
                  <a:cubicBezTo>
                    <a:pt x="253802" y="106976"/>
                    <a:pt x="181566" y="34829"/>
                    <a:pt x="136663" y="19902"/>
                  </a:cubicBezTo>
                  <a:cubicBezTo>
                    <a:pt x="169852" y="52244"/>
                    <a:pt x="204994" y="82098"/>
                    <a:pt x="267469" y="77122"/>
                  </a:cubicBezTo>
                  <a:close/>
                  <a:moveTo>
                    <a:pt x="50760" y="208976"/>
                  </a:moveTo>
                  <a:cubicBezTo>
                    <a:pt x="19523" y="176634"/>
                    <a:pt x="13666" y="67171"/>
                    <a:pt x="42951" y="39805"/>
                  </a:cubicBezTo>
                  <a:cubicBezTo>
                    <a:pt x="0" y="72146"/>
                    <a:pt x="9761" y="194049"/>
                    <a:pt x="50760" y="208976"/>
                  </a:cubicBezTo>
                  <a:close/>
                  <a:moveTo>
                    <a:pt x="111282" y="69659"/>
                  </a:moveTo>
                  <a:cubicBezTo>
                    <a:pt x="107378" y="54732"/>
                    <a:pt x="103473" y="39805"/>
                    <a:pt x="89807" y="39805"/>
                  </a:cubicBezTo>
                  <a:cubicBezTo>
                    <a:pt x="89807" y="57220"/>
                    <a:pt x="97616" y="67171"/>
                    <a:pt x="111282" y="69659"/>
                  </a:cubicBezTo>
                  <a:close/>
                  <a:moveTo>
                    <a:pt x="111282" y="77122"/>
                  </a:moveTo>
                  <a:cubicBezTo>
                    <a:pt x="99568" y="82098"/>
                    <a:pt x="95664" y="59707"/>
                    <a:pt x="89807" y="69659"/>
                  </a:cubicBezTo>
                  <a:cubicBezTo>
                    <a:pt x="91759" y="77122"/>
                    <a:pt x="109330" y="99512"/>
                    <a:pt x="111282" y="7712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3" name="Formă liberă 4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VGwAAUgoAAJ8dAACgDAAAAAAAACYAAAAIAAAA//////////8="/>
                </a:ext>
              </a:extLst>
            </p:cNvSpPr>
            <p:nvPr/>
          </p:nvSpPr>
          <p:spPr>
            <a:xfrm>
              <a:off x="4524375" y="1677670"/>
              <a:ext cx="290830" cy="374650"/>
            </a:xfrm>
            <a:custGeom>
              <a:avLst/>
              <a:gdLst/>
              <a:ahLst/>
              <a:cxnLst/>
              <a:rect l="0" t="0" r="290830" b="374650"/>
              <a:pathLst>
                <a:path w="290830" h="374650">
                  <a:moveTo>
                    <a:pt x="290830" y="29972"/>
                  </a:moveTo>
                  <a:cubicBezTo>
                    <a:pt x="290830" y="49953"/>
                    <a:pt x="277258" y="79925"/>
                    <a:pt x="267564" y="84921"/>
                  </a:cubicBezTo>
                  <a:cubicBezTo>
                    <a:pt x="232664" y="107400"/>
                    <a:pt x="191948" y="79925"/>
                    <a:pt x="157048" y="54949"/>
                  </a:cubicBezTo>
                  <a:cubicBezTo>
                    <a:pt x="133782" y="37465"/>
                    <a:pt x="110515" y="22479"/>
                    <a:pt x="93066" y="24977"/>
                  </a:cubicBezTo>
                  <a:cubicBezTo>
                    <a:pt x="96943" y="29972"/>
                    <a:pt x="98882" y="37465"/>
                    <a:pt x="100821" y="42460"/>
                  </a:cubicBezTo>
                  <a:cubicBezTo>
                    <a:pt x="100821" y="42460"/>
                    <a:pt x="100821" y="42460"/>
                    <a:pt x="100821" y="42460"/>
                  </a:cubicBezTo>
                  <a:cubicBezTo>
                    <a:pt x="104699" y="39963"/>
                    <a:pt x="108577" y="39963"/>
                    <a:pt x="112454" y="42460"/>
                  </a:cubicBezTo>
                  <a:cubicBezTo>
                    <a:pt x="118271" y="47456"/>
                    <a:pt x="118271" y="59944"/>
                    <a:pt x="118271" y="67437"/>
                  </a:cubicBezTo>
                  <a:cubicBezTo>
                    <a:pt x="118271" y="74930"/>
                    <a:pt x="118271" y="82423"/>
                    <a:pt x="116332" y="87418"/>
                  </a:cubicBezTo>
                  <a:cubicBezTo>
                    <a:pt x="116332" y="87418"/>
                    <a:pt x="116332" y="87418"/>
                    <a:pt x="116332" y="87418"/>
                  </a:cubicBezTo>
                  <a:cubicBezTo>
                    <a:pt x="116332" y="89916"/>
                    <a:pt x="116332" y="89916"/>
                    <a:pt x="116332" y="89916"/>
                  </a:cubicBezTo>
                  <a:cubicBezTo>
                    <a:pt x="110515" y="94911"/>
                    <a:pt x="100821" y="97409"/>
                    <a:pt x="87249" y="97409"/>
                  </a:cubicBezTo>
                  <a:cubicBezTo>
                    <a:pt x="87249" y="97409"/>
                    <a:pt x="87249" y="97409"/>
                    <a:pt x="87249" y="97409"/>
                  </a:cubicBezTo>
                  <a:cubicBezTo>
                    <a:pt x="87249" y="94911"/>
                    <a:pt x="87249" y="94911"/>
                    <a:pt x="87249" y="94911"/>
                  </a:cubicBezTo>
                  <a:cubicBezTo>
                    <a:pt x="79494" y="84921"/>
                    <a:pt x="77555" y="64939"/>
                    <a:pt x="75616" y="49953"/>
                  </a:cubicBezTo>
                  <a:cubicBezTo>
                    <a:pt x="75616" y="44958"/>
                    <a:pt x="73677" y="39963"/>
                    <a:pt x="73677" y="34967"/>
                  </a:cubicBezTo>
                  <a:cubicBezTo>
                    <a:pt x="40716" y="37465"/>
                    <a:pt x="21328" y="67437"/>
                    <a:pt x="21328" y="117390"/>
                  </a:cubicBezTo>
                  <a:cubicBezTo>
                    <a:pt x="21328" y="129879"/>
                    <a:pt x="23266" y="144865"/>
                    <a:pt x="27144" y="157353"/>
                  </a:cubicBezTo>
                  <a:cubicBezTo>
                    <a:pt x="29083" y="169841"/>
                    <a:pt x="34900" y="179832"/>
                    <a:pt x="42655" y="192320"/>
                  </a:cubicBezTo>
                  <a:cubicBezTo>
                    <a:pt x="50411" y="204809"/>
                    <a:pt x="58166" y="217297"/>
                    <a:pt x="62044" y="232283"/>
                  </a:cubicBezTo>
                  <a:cubicBezTo>
                    <a:pt x="75616" y="277241"/>
                    <a:pt x="69799" y="324697"/>
                    <a:pt x="48472" y="369655"/>
                  </a:cubicBezTo>
                  <a:cubicBezTo>
                    <a:pt x="44594" y="374650"/>
                    <a:pt x="44594" y="374650"/>
                    <a:pt x="44594" y="374650"/>
                  </a:cubicBezTo>
                  <a:cubicBezTo>
                    <a:pt x="44594" y="367157"/>
                    <a:pt x="44594" y="367157"/>
                    <a:pt x="44594" y="367157"/>
                  </a:cubicBezTo>
                  <a:cubicBezTo>
                    <a:pt x="46533" y="359664"/>
                    <a:pt x="48472" y="352171"/>
                    <a:pt x="50411" y="342180"/>
                  </a:cubicBezTo>
                  <a:cubicBezTo>
                    <a:pt x="54288" y="327194"/>
                    <a:pt x="60105" y="307213"/>
                    <a:pt x="60105" y="289729"/>
                  </a:cubicBezTo>
                  <a:cubicBezTo>
                    <a:pt x="60105" y="279739"/>
                    <a:pt x="58166" y="269748"/>
                    <a:pt x="56227" y="262255"/>
                  </a:cubicBezTo>
                  <a:cubicBezTo>
                    <a:pt x="54288" y="259757"/>
                    <a:pt x="50411" y="259757"/>
                    <a:pt x="44594" y="259757"/>
                  </a:cubicBezTo>
                  <a:cubicBezTo>
                    <a:pt x="42655" y="259757"/>
                    <a:pt x="42655" y="259757"/>
                    <a:pt x="42655" y="259757"/>
                  </a:cubicBezTo>
                  <a:cubicBezTo>
                    <a:pt x="42655" y="257260"/>
                    <a:pt x="42655" y="257260"/>
                    <a:pt x="42655" y="257260"/>
                  </a:cubicBezTo>
                  <a:cubicBezTo>
                    <a:pt x="42655" y="252264"/>
                    <a:pt x="46533" y="252264"/>
                    <a:pt x="50411" y="252264"/>
                  </a:cubicBezTo>
                  <a:cubicBezTo>
                    <a:pt x="50411" y="252264"/>
                    <a:pt x="50411" y="252264"/>
                    <a:pt x="50411" y="252264"/>
                  </a:cubicBezTo>
                  <a:cubicBezTo>
                    <a:pt x="48472" y="242274"/>
                    <a:pt x="40716" y="232283"/>
                    <a:pt x="32961" y="219795"/>
                  </a:cubicBezTo>
                  <a:cubicBezTo>
                    <a:pt x="19389" y="202311"/>
                    <a:pt x="3878" y="179832"/>
                    <a:pt x="1939" y="152358"/>
                  </a:cubicBezTo>
                  <a:cubicBezTo>
                    <a:pt x="0" y="144865"/>
                    <a:pt x="0" y="137372"/>
                    <a:pt x="0" y="129879"/>
                  </a:cubicBezTo>
                  <a:cubicBezTo>
                    <a:pt x="0" y="92414"/>
                    <a:pt x="9694" y="59944"/>
                    <a:pt x="25205" y="42460"/>
                  </a:cubicBezTo>
                  <a:cubicBezTo>
                    <a:pt x="38777" y="27474"/>
                    <a:pt x="54288" y="22479"/>
                    <a:pt x="73677" y="24977"/>
                  </a:cubicBezTo>
                  <a:cubicBezTo>
                    <a:pt x="77555" y="24977"/>
                    <a:pt x="79494" y="22479"/>
                    <a:pt x="83371" y="17484"/>
                  </a:cubicBezTo>
                  <a:cubicBezTo>
                    <a:pt x="85310" y="14986"/>
                    <a:pt x="89188" y="12488"/>
                    <a:pt x="93066" y="9991"/>
                  </a:cubicBezTo>
                  <a:cubicBezTo>
                    <a:pt x="120210" y="7493"/>
                    <a:pt x="149293" y="22479"/>
                    <a:pt x="176437" y="39963"/>
                  </a:cubicBezTo>
                  <a:cubicBezTo>
                    <a:pt x="219092" y="62442"/>
                    <a:pt x="253992" y="82423"/>
                    <a:pt x="273380" y="32470"/>
                  </a:cubicBezTo>
                  <a:cubicBezTo>
                    <a:pt x="275319" y="29972"/>
                    <a:pt x="275319" y="27474"/>
                    <a:pt x="275319" y="24977"/>
                  </a:cubicBezTo>
                  <a:cubicBezTo>
                    <a:pt x="275319" y="17484"/>
                    <a:pt x="271441" y="9991"/>
                    <a:pt x="269502" y="4995"/>
                  </a:cubicBezTo>
                  <a:cubicBezTo>
                    <a:pt x="267564" y="0"/>
                    <a:pt x="267564" y="0"/>
                    <a:pt x="267564" y="0"/>
                  </a:cubicBezTo>
                  <a:cubicBezTo>
                    <a:pt x="269502" y="0"/>
                    <a:pt x="269502" y="0"/>
                    <a:pt x="269502" y="0"/>
                  </a:cubicBezTo>
                  <a:cubicBezTo>
                    <a:pt x="283075" y="2498"/>
                    <a:pt x="290830" y="12488"/>
                    <a:pt x="290830" y="29972"/>
                  </a:cubicBezTo>
                  <a:close/>
                  <a:moveTo>
                    <a:pt x="87249" y="22479"/>
                  </a:moveTo>
                  <a:cubicBezTo>
                    <a:pt x="91127" y="22479"/>
                    <a:pt x="91127" y="22479"/>
                    <a:pt x="91127" y="22479"/>
                  </a:cubicBezTo>
                  <a:cubicBezTo>
                    <a:pt x="108577" y="17484"/>
                    <a:pt x="131843" y="32470"/>
                    <a:pt x="158987" y="49953"/>
                  </a:cubicBezTo>
                  <a:cubicBezTo>
                    <a:pt x="193887" y="74930"/>
                    <a:pt x="232664" y="102404"/>
                    <a:pt x="267564" y="82423"/>
                  </a:cubicBezTo>
                  <a:cubicBezTo>
                    <a:pt x="275319" y="77428"/>
                    <a:pt x="286952" y="49953"/>
                    <a:pt x="286952" y="29972"/>
                  </a:cubicBezTo>
                  <a:cubicBezTo>
                    <a:pt x="286952" y="19981"/>
                    <a:pt x="285013" y="7493"/>
                    <a:pt x="273380" y="4995"/>
                  </a:cubicBezTo>
                  <a:cubicBezTo>
                    <a:pt x="275319" y="9991"/>
                    <a:pt x="277258" y="17484"/>
                    <a:pt x="277258" y="24977"/>
                  </a:cubicBezTo>
                  <a:cubicBezTo>
                    <a:pt x="277258" y="27474"/>
                    <a:pt x="277258" y="32470"/>
                    <a:pt x="277258" y="34967"/>
                  </a:cubicBezTo>
                  <a:cubicBezTo>
                    <a:pt x="277258" y="34967"/>
                    <a:pt x="277258" y="34967"/>
                    <a:pt x="277258" y="34967"/>
                  </a:cubicBezTo>
                  <a:cubicBezTo>
                    <a:pt x="255930" y="87418"/>
                    <a:pt x="217153" y="64939"/>
                    <a:pt x="176437" y="42460"/>
                  </a:cubicBezTo>
                  <a:cubicBezTo>
                    <a:pt x="147354" y="27474"/>
                    <a:pt x="120210" y="12488"/>
                    <a:pt x="93066" y="14986"/>
                  </a:cubicBezTo>
                  <a:cubicBezTo>
                    <a:pt x="89188" y="14986"/>
                    <a:pt x="87249" y="17484"/>
                    <a:pt x="85310" y="22479"/>
                  </a:cubicBezTo>
                  <a:cubicBezTo>
                    <a:pt x="81432" y="24977"/>
                    <a:pt x="79494" y="27474"/>
                    <a:pt x="75616" y="29972"/>
                  </a:cubicBezTo>
                  <a:cubicBezTo>
                    <a:pt x="73677" y="29972"/>
                    <a:pt x="73677" y="29972"/>
                    <a:pt x="73677" y="29972"/>
                  </a:cubicBezTo>
                  <a:cubicBezTo>
                    <a:pt x="73677" y="29972"/>
                    <a:pt x="73677" y="29972"/>
                    <a:pt x="73677" y="29972"/>
                  </a:cubicBezTo>
                  <a:cubicBezTo>
                    <a:pt x="56227" y="24977"/>
                    <a:pt x="38777" y="32470"/>
                    <a:pt x="27144" y="44958"/>
                  </a:cubicBezTo>
                  <a:cubicBezTo>
                    <a:pt x="11633" y="62442"/>
                    <a:pt x="3878" y="92414"/>
                    <a:pt x="3878" y="129879"/>
                  </a:cubicBezTo>
                  <a:cubicBezTo>
                    <a:pt x="3878" y="137372"/>
                    <a:pt x="3878" y="144865"/>
                    <a:pt x="3878" y="149860"/>
                  </a:cubicBezTo>
                  <a:cubicBezTo>
                    <a:pt x="7755" y="179832"/>
                    <a:pt x="21328" y="199813"/>
                    <a:pt x="34900" y="217297"/>
                  </a:cubicBezTo>
                  <a:cubicBezTo>
                    <a:pt x="44594" y="229785"/>
                    <a:pt x="52349" y="242274"/>
                    <a:pt x="54288" y="254762"/>
                  </a:cubicBezTo>
                  <a:cubicBezTo>
                    <a:pt x="54288" y="254762"/>
                    <a:pt x="54288" y="254762"/>
                    <a:pt x="54288" y="254762"/>
                  </a:cubicBezTo>
                  <a:cubicBezTo>
                    <a:pt x="52349" y="254762"/>
                    <a:pt x="52349" y="254762"/>
                    <a:pt x="52349" y="254762"/>
                  </a:cubicBezTo>
                  <a:cubicBezTo>
                    <a:pt x="52349" y="254762"/>
                    <a:pt x="52349" y="254762"/>
                    <a:pt x="52349" y="254762"/>
                  </a:cubicBezTo>
                  <a:cubicBezTo>
                    <a:pt x="54288" y="257260"/>
                    <a:pt x="56227" y="257260"/>
                    <a:pt x="58166" y="259757"/>
                  </a:cubicBezTo>
                  <a:cubicBezTo>
                    <a:pt x="60105" y="259757"/>
                    <a:pt x="60105" y="259757"/>
                    <a:pt x="60105" y="259757"/>
                  </a:cubicBezTo>
                  <a:cubicBezTo>
                    <a:pt x="60105" y="259757"/>
                    <a:pt x="60105" y="259757"/>
                    <a:pt x="60105" y="259757"/>
                  </a:cubicBezTo>
                  <a:cubicBezTo>
                    <a:pt x="62044" y="269748"/>
                    <a:pt x="62044" y="279739"/>
                    <a:pt x="62044" y="289729"/>
                  </a:cubicBezTo>
                  <a:cubicBezTo>
                    <a:pt x="62044" y="309711"/>
                    <a:pt x="58166" y="327194"/>
                    <a:pt x="54288" y="344678"/>
                  </a:cubicBezTo>
                  <a:cubicBezTo>
                    <a:pt x="52349" y="349673"/>
                    <a:pt x="50411" y="352171"/>
                    <a:pt x="50411" y="357166"/>
                  </a:cubicBezTo>
                  <a:cubicBezTo>
                    <a:pt x="67860" y="317204"/>
                    <a:pt x="71738" y="274743"/>
                    <a:pt x="60105" y="232283"/>
                  </a:cubicBezTo>
                  <a:cubicBezTo>
                    <a:pt x="54288" y="219795"/>
                    <a:pt x="48472" y="207306"/>
                    <a:pt x="40716" y="194818"/>
                  </a:cubicBezTo>
                  <a:cubicBezTo>
                    <a:pt x="32961" y="182330"/>
                    <a:pt x="27144" y="172339"/>
                    <a:pt x="23266" y="159851"/>
                  </a:cubicBezTo>
                  <a:cubicBezTo>
                    <a:pt x="23266" y="157353"/>
                    <a:pt x="23266" y="154855"/>
                    <a:pt x="21328" y="152358"/>
                  </a:cubicBezTo>
                  <a:cubicBezTo>
                    <a:pt x="25205" y="177334"/>
                    <a:pt x="32961" y="197316"/>
                    <a:pt x="44594" y="209804"/>
                  </a:cubicBezTo>
                  <a:cubicBezTo>
                    <a:pt x="50411" y="214799"/>
                    <a:pt x="50411" y="214799"/>
                    <a:pt x="50411" y="214799"/>
                  </a:cubicBezTo>
                  <a:cubicBezTo>
                    <a:pt x="44594" y="212302"/>
                    <a:pt x="44594" y="212302"/>
                    <a:pt x="44594" y="212302"/>
                  </a:cubicBezTo>
                  <a:cubicBezTo>
                    <a:pt x="19389" y="204809"/>
                    <a:pt x="7755" y="159851"/>
                    <a:pt x="7755" y="122386"/>
                  </a:cubicBezTo>
                  <a:cubicBezTo>
                    <a:pt x="7755" y="84921"/>
                    <a:pt x="17450" y="52451"/>
                    <a:pt x="34900" y="39963"/>
                  </a:cubicBezTo>
                  <a:cubicBezTo>
                    <a:pt x="36838" y="42460"/>
                    <a:pt x="36838" y="42460"/>
                    <a:pt x="36838" y="42460"/>
                  </a:cubicBezTo>
                  <a:cubicBezTo>
                    <a:pt x="29083" y="52451"/>
                    <a:pt x="23266" y="69935"/>
                    <a:pt x="19389" y="92414"/>
                  </a:cubicBezTo>
                  <a:cubicBezTo>
                    <a:pt x="25205" y="54949"/>
                    <a:pt x="44594" y="34967"/>
                    <a:pt x="73677" y="32470"/>
                  </a:cubicBezTo>
                  <a:cubicBezTo>
                    <a:pt x="75616" y="32470"/>
                    <a:pt x="75616" y="32470"/>
                    <a:pt x="75616" y="32470"/>
                  </a:cubicBezTo>
                  <a:cubicBezTo>
                    <a:pt x="75616" y="32470"/>
                    <a:pt x="75616" y="32470"/>
                    <a:pt x="75616" y="32470"/>
                  </a:cubicBezTo>
                  <a:cubicBezTo>
                    <a:pt x="77555" y="37465"/>
                    <a:pt x="77555" y="44958"/>
                    <a:pt x="77555" y="49953"/>
                  </a:cubicBezTo>
                  <a:cubicBezTo>
                    <a:pt x="79494" y="57446"/>
                    <a:pt x="79494" y="64939"/>
                    <a:pt x="81432" y="72432"/>
                  </a:cubicBezTo>
                  <a:cubicBezTo>
                    <a:pt x="81432" y="72432"/>
                    <a:pt x="81432" y="72432"/>
                    <a:pt x="81432" y="72432"/>
                  </a:cubicBezTo>
                  <a:cubicBezTo>
                    <a:pt x="83371" y="69935"/>
                    <a:pt x="85310" y="67437"/>
                    <a:pt x="85310" y="67437"/>
                  </a:cubicBezTo>
                  <a:cubicBezTo>
                    <a:pt x="89188" y="67437"/>
                    <a:pt x="91127" y="69935"/>
                    <a:pt x="93066" y="72432"/>
                  </a:cubicBezTo>
                  <a:cubicBezTo>
                    <a:pt x="96943" y="77428"/>
                    <a:pt x="100821" y="79925"/>
                    <a:pt x="104699" y="77428"/>
                  </a:cubicBezTo>
                  <a:cubicBezTo>
                    <a:pt x="106638" y="77428"/>
                    <a:pt x="106638" y="77428"/>
                    <a:pt x="106638" y="77428"/>
                  </a:cubicBezTo>
                  <a:cubicBezTo>
                    <a:pt x="106638" y="79925"/>
                    <a:pt x="106638" y="79925"/>
                    <a:pt x="106638" y="79925"/>
                  </a:cubicBezTo>
                  <a:cubicBezTo>
                    <a:pt x="104699" y="87418"/>
                    <a:pt x="102760" y="89916"/>
                    <a:pt x="100821" y="92414"/>
                  </a:cubicBezTo>
                  <a:cubicBezTo>
                    <a:pt x="93066" y="94911"/>
                    <a:pt x="83371" y="79925"/>
                    <a:pt x="81432" y="74930"/>
                  </a:cubicBezTo>
                  <a:cubicBezTo>
                    <a:pt x="81432" y="74930"/>
                    <a:pt x="81432" y="74930"/>
                    <a:pt x="81432" y="74930"/>
                  </a:cubicBezTo>
                  <a:cubicBezTo>
                    <a:pt x="83371" y="82423"/>
                    <a:pt x="85310" y="87418"/>
                    <a:pt x="89188" y="92414"/>
                  </a:cubicBezTo>
                  <a:cubicBezTo>
                    <a:pt x="100821" y="94911"/>
                    <a:pt x="108577" y="92414"/>
                    <a:pt x="114393" y="87418"/>
                  </a:cubicBezTo>
                  <a:cubicBezTo>
                    <a:pt x="116332" y="79925"/>
                    <a:pt x="116332" y="74930"/>
                    <a:pt x="116332" y="67437"/>
                  </a:cubicBezTo>
                  <a:cubicBezTo>
                    <a:pt x="116332" y="57446"/>
                    <a:pt x="114393" y="49953"/>
                    <a:pt x="110515" y="44958"/>
                  </a:cubicBezTo>
                  <a:cubicBezTo>
                    <a:pt x="108577" y="44958"/>
                    <a:pt x="106638" y="44958"/>
                    <a:pt x="102760" y="44958"/>
                  </a:cubicBezTo>
                  <a:cubicBezTo>
                    <a:pt x="108577" y="47456"/>
                    <a:pt x="112454" y="54949"/>
                    <a:pt x="112454" y="62442"/>
                  </a:cubicBezTo>
                  <a:cubicBezTo>
                    <a:pt x="112454" y="64939"/>
                    <a:pt x="112454" y="64939"/>
                    <a:pt x="110515" y="67437"/>
                  </a:cubicBezTo>
                  <a:cubicBezTo>
                    <a:pt x="110515" y="67437"/>
                    <a:pt x="110515" y="67437"/>
                    <a:pt x="110515" y="67437"/>
                  </a:cubicBezTo>
                  <a:cubicBezTo>
                    <a:pt x="108577" y="67437"/>
                    <a:pt x="108577" y="67437"/>
                    <a:pt x="108577" y="67437"/>
                  </a:cubicBezTo>
                  <a:cubicBezTo>
                    <a:pt x="102760" y="59944"/>
                    <a:pt x="100821" y="52451"/>
                    <a:pt x="98882" y="47456"/>
                  </a:cubicBezTo>
                  <a:cubicBezTo>
                    <a:pt x="95004" y="44958"/>
                    <a:pt x="95004" y="44958"/>
                    <a:pt x="95004" y="44958"/>
                  </a:cubicBezTo>
                  <a:cubicBezTo>
                    <a:pt x="96943" y="44958"/>
                    <a:pt x="96943" y="44958"/>
                    <a:pt x="96943" y="44958"/>
                  </a:cubicBezTo>
                  <a:cubicBezTo>
                    <a:pt x="96943" y="42460"/>
                    <a:pt x="96943" y="42460"/>
                    <a:pt x="96943" y="42460"/>
                  </a:cubicBezTo>
                  <a:cubicBezTo>
                    <a:pt x="95004" y="37465"/>
                    <a:pt x="95004" y="29972"/>
                    <a:pt x="89188" y="24977"/>
                  </a:cubicBezTo>
                  <a:lnTo>
                    <a:pt x="87249" y="22479"/>
                  </a:lnTo>
                  <a:close/>
                  <a:moveTo>
                    <a:pt x="110515" y="62442"/>
                  </a:moveTo>
                  <a:cubicBezTo>
                    <a:pt x="110515" y="59944"/>
                    <a:pt x="106638" y="52451"/>
                    <a:pt x="102760" y="47456"/>
                  </a:cubicBezTo>
                  <a:cubicBezTo>
                    <a:pt x="102760" y="52451"/>
                    <a:pt x="104699" y="57446"/>
                    <a:pt x="110515" y="62442"/>
                  </a:cubicBezTo>
                  <a:close/>
                  <a:moveTo>
                    <a:pt x="85310" y="72432"/>
                  </a:moveTo>
                  <a:cubicBezTo>
                    <a:pt x="87249" y="79925"/>
                    <a:pt x="95004" y="89916"/>
                    <a:pt x="98882" y="87418"/>
                  </a:cubicBezTo>
                  <a:cubicBezTo>
                    <a:pt x="100821" y="87418"/>
                    <a:pt x="102760" y="84921"/>
                    <a:pt x="102760" y="82423"/>
                  </a:cubicBezTo>
                  <a:cubicBezTo>
                    <a:pt x="98882" y="82423"/>
                    <a:pt x="95004" y="79925"/>
                    <a:pt x="91127" y="74930"/>
                  </a:cubicBezTo>
                  <a:cubicBezTo>
                    <a:pt x="89188" y="74930"/>
                    <a:pt x="87249" y="72432"/>
                    <a:pt x="87249" y="72432"/>
                  </a:cubicBezTo>
                  <a:cubicBezTo>
                    <a:pt x="85310" y="72432"/>
                    <a:pt x="85310" y="72432"/>
                    <a:pt x="85310" y="72432"/>
                  </a:cubicBezTo>
                  <a:close/>
                  <a:moveTo>
                    <a:pt x="9694" y="122386"/>
                  </a:moveTo>
                  <a:cubicBezTo>
                    <a:pt x="9694" y="154855"/>
                    <a:pt x="19389" y="192320"/>
                    <a:pt x="36838" y="204809"/>
                  </a:cubicBezTo>
                  <a:cubicBezTo>
                    <a:pt x="23266" y="184827"/>
                    <a:pt x="15511" y="144865"/>
                    <a:pt x="15511" y="114893"/>
                  </a:cubicBezTo>
                  <a:cubicBezTo>
                    <a:pt x="15511" y="89916"/>
                    <a:pt x="19389" y="69935"/>
                    <a:pt x="25205" y="54949"/>
                  </a:cubicBezTo>
                  <a:cubicBezTo>
                    <a:pt x="15511" y="72432"/>
                    <a:pt x="9694" y="94911"/>
                    <a:pt x="9694" y="122386"/>
                  </a:cubicBezTo>
                  <a:close/>
                  <a:moveTo>
                    <a:pt x="283075" y="44958"/>
                  </a:moveTo>
                  <a:cubicBezTo>
                    <a:pt x="283075" y="44958"/>
                    <a:pt x="283075" y="44958"/>
                    <a:pt x="283075" y="44958"/>
                  </a:cubicBezTo>
                  <a:cubicBezTo>
                    <a:pt x="283075" y="52451"/>
                    <a:pt x="269502" y="77428"/>
                    <a:pt x="259808" y="82423"/>
                  </a:cubicBezTo>
                  <a:cubicBezTo>
                    <a:pt x="259808" y="82423"/>
                    <a:pt x="259808" y="82423"/>
                    <a:pt x="259808" y="82423"/>
                  </a:cubicBezTo>
                  <a:cubicBezTo>
                    <a:pt x="199703" y="87418"/>
                    <a:pt x="164804" y="59944"/>
                    <a:pt x="127965" y="24977"/>
                  </a:cubicBezTo>
                  <a:cubicBezTo>
                    <a:pt x="122149" y="19981"/>
                    <a:pt x="122149" y="19981"/>
                    <a:pt x="122149" y="19981"/>
                  </a:cubicBezTo>
                  <a:cubicBezTo>
                    <a:pt x="129904" y="22479"/>
                    <a:pt x="129904" y="22479"/>
                    <a:pt x="129904" y="22479"/>
                  </a:cubicBezTo>
                  <a:cubicBezTo>
                    <a:pt x="141537" y="24977"/>
                    <a:pt x="155109" y="32470"/>
                    <a:pt x="170620" y="42460"/>
                  </a:cubicBezTo>
                  <a:cubicBezTo>
                    <a:pt x="209398" y="64939"/>
                    <a:pt x="253992" y="89916"/>
                    <a:pt x="279197" y="39963"/>
                  </a:cubicBezTo>
                  <a:cubicBezTo>
                    <a:pt x="281136" y="39963"/>
                    <a:pt x="281136" y="39963"/>
                    <a:pt x="281136" y="39963"/>
                  </a:cubicBezTo>
                  <a:cubicBezTo>
                    <a:pt x="281136" y="39963"/>
                    <a:pt x="281136" y="39963"/>
                    <a:pt x="281136" y="39963"/>
                  </a:cubicBezTo>
                  <a:cubicBezTo>
                    <a:pt x="283075" y="39963"/>
                    <a:pt x="283075" y="39963"/>
                    <a:pt x="283075" y="44958"/>
                  </a:cubicBezTo>
                  <a:close/>
                  <a:moveTo>
                    <a:pt x="257869" y="77428"/>
                  </a:moveTo>
                  <a:cubicBezTo>
                    <a:pt x="267564" y="72432"/>
                    <a:pt x="279197" y="52451"/>
                    <a:pt x="281136" y="44958"/>
                  </a:cubicBezTo>
                  <a:cubicBezTo>
                    <a:pt x="253992" y="92414"/>
                    <a:pt x="209398" y="67437"/>
                    <a:pt x="168681" y="44958"/>
                  </a:cubicBezTo>
                  <a:cubicBezTo>
                    <a:pt x="157048" y="37465"/>
                    <a:pt x="147354" y="32470"/>
                    <a:pt x="137660" y="27474"/>
                  </a:cubicBezTo>
                  <a:cubicBezTo>
                    <a:pt x="170620" y="57446"/>
                    <a:pt x="203581" y="82423"/>
                    <a:pt x="257869" y="77428"/>
                  </a:cubicBezTo>
                  <a:close/>
                  <a:moveTo>
                    <a:pt x="106638" y="74930"/>
                  </a:moveTo>
                  <a:cubicBezTo>
                    <a:pt x="104699" y="74930"/>
                    <a:pt x="104699" y="74930"/>
                    <a:pt x="104699" y="74930"/>
                  </a:cubicBezTo>
                  <a:cubicBezTo>
                    <a:pt x="91127" y="72432"/>
                    <a:pt x="81432" y="62442"/>
                    <a:pt x="81432" y="42460"/>
                  </a:cubicBezTo>
                  <a:cubicBezTo>
                    <a:pt x="81432" y="39963"/>
                    <a:pt x="81432" y="39963"/>
                    <a:pt x="81432" y="39963"/>
                  </a:cubicBezTo>
                  <a:cubicBezTo>
                    <a:pt x="83371" y="39963"/>
                    <a:pt x="83371" y="39963"/>
                    <a:pt x="83371" y="39963"/>
                  </a:cubicBezTo>
                  <a:cubicBezTo>
                    <a:pt x="96943" y="42460"/>
                    <a:pt x="102760" y="57446"/>
                    <a:pt x="106638" y="72432"/>
                  </a:cubicBezTo>
                  <a:lnTo>
                    <a:pt x="106638" y="74930"/>
                  </a:lnTo>
                  <a:close/>
                  <a:moveTo>
                    <a:pt x="83371" y="42460"/>
                  </a:moveTo>
                  <a:cubicBezTo>
                    <a:pt x="85310" y="59944"/>
                    <a:pt x="91127" y="67437"/>
                    <a:pt x="102760" y="69935"/>
                  </a:cubicBezTo>
                  <a:cubicBezTo>
                    <a:pt x="98882" y="57446"/>
                    <a:pt x="95004" y="47456"/>
                    <a:pt x="83371" y="4246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2" name="Curbă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IE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qLQAAiQoAAPIuAADGDAAAAAAAACYAAAAIAAAA//////////8="/>
                </a:ext>
              </a:extLst>
            </p:cNvSpPr>
            <p:nvPr/>
          </p:nvSpPr>
          <p:spPr>
            <a:xfrm>
              <a:off x="7341870" y="1712595"/>
              <a:ext cx="289560" cy="363855"/>
            </a:xfrm>
            <a:custGeom>
              <a:avLst/>
              <a:gdLst/>
              <a:ahLst/>
              <a:cxnLst/>
              <a:rect l="0" t="0" r="289560" b="363855"/>
              <a:pathLst>
                <a:path w="289560" h="363855">
                  <a:moveTo>
                    <a:pt x="118545" y="42366"/>
                  </a:moveTo>
                  <a:cubicBezTo>
                    <a:pt x="124375" y="42366"/>
                    <a:pt x="130205" y="22429"/>
                    <a:pt x="136035" y="32398"/>
                  </a:cubicBezTo>
                  <a:cubicBezTo>
                    <a:pt x="132148" y="37382"/>
                    <a:pt x="126318" y="42366"/>
                    <a:pt x="130205" y="54827"/>
                  </a:cubicBezTo>
                  <a:cubicBezTo>
                    <a:pt x="151582" y="54827"/>
                    <a:pt x="139922" y="27413"/>
                    <a:pt x="137978" y="19937"/>
                  </a:cubicBezTo>
                  <a:cubicBezTo>
                    <a:pt x="145752" y="9968"/>
                    <a:pt x="157412" y="37382"/>
                    <a:pt x="149638" y="49843"/>
                  </a:cubicBezTo>
                  <a:cubicBezTo>
                    <a:pt x="200166" y="0"/>
                    <a:pt x="279843" y="17445"/>
                    <a:pt x="283730" y="97194"/>
                  </a:cubicBezTo>
                  <a:cubicBezTo>
                    <a:pt x="287617" y="157005"/>
                    <a:pt x="239033" y="196880"/>
                    <a:pt x="242919" y="256692"/>
                  </a:cubicBezTo>
                  <a:cubicBezTo>
                    <a:pt x="252636" y="261676"/>
                    <a:pt x="268183" y="234262"/>
                    <a:pt x="283730" y="246723"/>
                  </a:cubicBezTo>
                  <a:cubicBezTo>
                    <a:pt x="289560" y="259184"/>
                    <a:pt x="285673" y="284105"/>
                    <a:pt x="287617" y="299058"/>
                  </a:cubicBezTo>
                  <a:cubicBezTo>
                    <a:pt x="275957" y="311519"/>
                    <a:pt x="262353" y="304043"/>
                    <a:pt x="250693" y="296566"/>
                  </a:cubicBezTo>
                  <a:cubicBezTo>
                    <a:pt x="250693" y="326472"/>
                    <a:pt x="250693" y="356378"/>
                    <a:pt x="274013" y="356378"/>
                  </a:cubicBezTo>
                  <a:cubicBezTo>
                    <a:pt x="233203" y="363855"/>
                    <a:pt x="242919" y="311519"/>
                    <a:pt x="240976" y="269153"/>
                  </a:cubicBezTo>
                  <a:cubicBezTo>
                    <a:pt x="239033" y="236754"/>
                    <a:pt x="229316" y="219309"/>
                    <a:pt x="235146" y="189403"/>
                  </a:cubicBezTo>
                  <a:cubicBezTo>
                    <a:pt x="242919" y="142052"/>
                    <a:pt x="289560" y="99686"/>
                    <a:pt x="256523" y="44858"/>
                  </a:cubicBezTo>
                  <a:cubicBezTo>
                    <a:pt x="196279" y="12460"/>
                    <a:pt x="147695" y="82241"/>
                    <a:pt x="89394" y="77256"/>
                  </a:cubicBezTo>
                  <a:cubicBezTo>
                    <a:pt x="60244" y="74764"/>
                    <a:pt x="31094" y="39874"/>
                    <a:pt x="0" y="67288"/>
                  </a:cubicBezTo>
                  <a:cubicBezTo>
                    <a:pt x="27207" y="29905"/>
                    <a:pt x="71904" y="57319"/>
                    <a:pt x="116601" y="59811"/>
                  </a:cubicBezTo>
                  <a:cubicBezTo>
                    <a:pt x="120488" y="54827"/>
                    <a:pt x="112715" y="37382"/>
                    <a:pt x="112715" y="27413"/>
                  </a:cubicBezTo>
                  <a:cubicBezTo>
                    <a:pt x="118545" y="24921"/>
                    <a:pt x="124375" y="9968"/>
                    <a:pt x="132148" y="19937"/>
                  </a:cubicBezTo>
                  <a:cubicBezTo>
                    <a:pt x="130205" y="22429"/>
                    <a:pt x="114658" y="22429"/>
                    <a:pt x="118545" y="42366"/>
                  </a:cubicBezTo>
                  <a:close/>
                  <a:moveTo>
                    <a:pt x="112715" y="67288"/>
                  </a:moveTo>
                  <a:cubicBezTo>
                    <a:pt x="95224" y="62303"/>
                    <a:pt x="79678" y="54827"/>
                    <a:pt x="60244" y="62303"/>
                  </a:cubicBezTo>
                  <a:cubicBezTo>
                    <a:pt x="79678" y="64796"/>
                    <a:pt x="95224" y="79749"/>
                    <a:pt x="112715" y="67288"/>
                  </a:cubicBezTo>
                  <a:close/>
                  <a:moveTo>
                    <a:pt x="196279" y="27413"/>
                  </a:moveTo>
                  <a:cubicBezTo>
                    <a:pt x="190449" y="34890"/>
                    <a:pt x="165185" y="37382"/>
                    <a:pt x="171015" y="49843"/>
                  </a:cubicBezTo>
                  <a:cubicBezTo>
                    <a:pt x="174902" y="37382"/>
                    <a:pt x="202109" y="39874"/>
                    <a:pt x="196279" y="27413"/>
                  </a:cubicBezTo>
                  <a:close/>
                  <a:moveTo>
                    <a:pt x="275957" y="79749"/>
                  </a:moveTo>
                  <a:cubicBezTo>
                    <a:pt x="272070" y="72272"/>
                    <a:pt x="268183" y="74764"/>
                    <a:pt x="274013" y="84733"/>
                  </a:cubicBezTo>
                  <a:cubicBezTo>
                    <a:pt x="270126" y="147037"/>
                    <a:pt x="235146" y="166974"/>
                    <a:pt x="237089" y="236754"/>
                  </a:cubicBezTo>
                  <a:cubicBezTo>
                    <a:pt x="246806" y="181927"/>
                    <a:pt x="283730" y="147037"/>
                    <a:pt x="275957" y="79749"/>
                  </a:cubicBezTo>
                  <a:close/>
                  <a:moveTo>
                    <a:pt x="281787" y="296566"/>
                  </a:moveTo>
                  <a:cubicBezTo>
                    <a:pt x="281787" y="281613"/>
                    <a:pt x="281787" y="271645"/>
                    <a:pt x="275957" y="264168"/>
                  </a:cubicBezTo>
                  <a:cubicBezTo>
                    <a:pt x="270126" y="264168"/>
                    <a:pt x="262353" y="264168"/>
                    <a:pt x="256523" y="264168"/>
                  </a:cubicBezTo>
                  <a:cubicBezTo>
                    <a:pt x="244863" y="281613"/>
                    <a:pt x="260410" y="301551"/>
                    <a:pt x="281787" y="296566"/>
                  </a:cubicBezTo>
                  <a:close/>
                  <a:moveTo>
                    <a:pt x="283730" y="256692"/>
                  </a:moveTo>
                  <a:cubicBezTo>
                    <a:pt x="275957" y="249215"/>
                    <a:pt x="266240" y="249215"/>
                    <a:pt x="260410" y="256692"/>
                  </a:cubicBezTo>
                  <a:cubicBezTo>
                    <a:pt x="270126" y="251707"/>
                    <a:pt x="279843" y="266660"/>
                    <a:pt x="283730" y="25669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1" name="Formă liberă 5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qLQAAogoAAPIuAAC+DAAAAAAAACYAAAAIAAAA//////////8="/>
                </a:ext>
              </a:extLst>
            </p:cNvSpPr>
            <p:nvPr/>
          </p:nvSpPr>
          <p:spPr>
            <a:xfrm>
              <a:off x="7341870" y="1728470"/>
              <a:ext cx="289560" cy="342900"/>
            </a:xfrm>
            <a:custGeom>
              <a:avLst/>
              <a:gdLst/>
              <a:ahLst/>
              <a:cxnLst/>
              <a:rect l="0" t="0" r="289560" b="342900"/>
              <a:pathLst>
                <a:path w="289560" h="342900">
                  <a:moveTo>
                    <a:pt x="126318" y="0"/>
                  </a:moveTo>
                  <a:cubicBezTo>
                    <a:pt x="128261" y="0"/>
                    <a:pt x="132148" y="2485"/>
                    <a:pt x="134092" y="4970"/>
                  </a:cubicBezTo>
                  <a:cubicBezTo>
                    <a:pt x="134092" y="4970"/>
                    <a:pt x="134092" y="4970"/>
                    <a:pt x="134092" y="4970"/>
                  </a:cubicBezTo>
                  <a:cubicBezTo>
                    <a:pt x="134092" y="7454"/>
                    <a:pt x="134092" y="7454"/>
                    <a:pt x="134092" y="7454"/>
                  </a:cubicBezTo>
                  <a:cubicBezTo>
                    <a:pt x="132148" y="7454"/>
                    <a:pt x="132148" y="7454"/>
                    <a:pt x="130205" y="9939"/>
                  </a:cubicBezTo>
                  <a:cubicBezTo>
                    <a:pt x="126318" y="9939"/>
                    <a:pt x="122431" y="9939"/>
                    <a:pt x="120488" y="14909"/>
                  </a:cubicBezTo>
                  <a:cubicBezTo>
                    <a:pt x="120488" y="17393"/>
                    <a:pt x="118545" y="19878"/>
                    <a:pt x="120488" y="24848"/>
                  </a:cubicBezTo>
                  <a:cubicBezTo>
                    <a:pt x="122431" y="22363"/>
                    <a:pt x="122431" y="19878"/>
                    <a:pt x="124375" y="17393"/>
                  </a:cubicBezTo>
                  <a:cubicBezTo>
                    <a:pt x="128261" y="14909"/>
                    <a:pt x="130205" y="12424"/>
                    <a:pt x="132148" y="12424"/>
                  </a:cubicBezTo>
                  <a:cubicBezTo>
                    <a:pt x="134092" y="12424"/>
                    <a:pt x="136035" y="12424"/>
                    <a:pt x="136035" y="14909"/>
                  </a:cubicBezTo>
                  <a:cubicBezTo>
                    <a:pt x="137978" y="14909"/>
                    <a:pt x="137978" y="14909"/>
                    <a:pt x="137978" y="14909"/>
                  </a:cubicBezTo>
                  <a:cubicBezTo>
                    <a:pt x="136035" y="17393"/>
                    <a:pt x="136035" y="17393"/>
                    <a:pt x="136035" y="17393"/>
                  </a:cubicBezTo>
                  <a:cubicBezTo>
                    <a:pt x="136035" y="19878"/>
                    <a:pt x="134092" y="19878"/>
                    <a:pt x="134092" y="22363"/>
                  </a:cubicBezTo>
                  <a:cubicBezTo>
                    <a:pt x="132148" y="27333"/>
                    <a:pt x="130205" y="29817"/>
                    <a:pt x="130205" y="39757"/>
                  </a:cubicBezTo>
                  <a:cubicBezTo>
                    <a:pt x="136035" y="39757"/>
                    <a:pt x="137978" y="37272"/>
                    <a:pt x="139922" y="34787"/>
                  </a:cubicBezTo>
                  <a:cubicBezTo>
                    <a:pt x="143808" y="27333"/>
                    <a:pt x="137978" y="12424"/>
                    <a:pt x="136035" y="7454"/>
                  </a:cubicBezTo>
                  <a:cubicBezTo>
                    <a:pt x="136035" y="4970"/>
                    <a:pt x="136035" y="4970"/>
                    <a:pt x="136035" y="4970"/>
                  </a:cubicBezTo>
                  <a:cubicBezTo>
                    <a:pt x="137978" y="4970"/>
                    <a:pt x="137978" y="4970"/>
                    <a:pt x="137978" y="4970"/>
                  </a:cubicBezTo>
                  <a:cubicBezTo>
                    <a:pt x="137978" y="2485"/>
                    <a:pt x="139922" y="2485"/>
                    <a:pt x="141865" y="2485"/>
                  </a:cubicBezTo>
                  <a:cubicBezTo>
                    <a:pt x="141865" y="2485"/>
                    <a:pt x="141865" y="2485"/>
                    <a:pt x="141865" y="2485"/>
                  </a:cubicBezTo>
                  <a:cubicBezTo>
                    <a:pt x="145752" y="2485"/>
                    <a:pt x="149638" y="7454"/>
                    <a:pt x="151582" y="12424"/>
                  </a:cubicBezTo>
                  <a:cubicBezTo>
                    <a:pt x="153525" y="17393"/>
                    <a:pt x="153525" y="22363"/>
                    <a:pt x="153525" y="27333"/>
                  </a:cubicBezTo>
                  <a:cubicBezTo>
                    <a:pt x="171015" y="12424"/>
                    <a:pt x="192392" y="4970"/>
                    <a:pt x="213769" y="4970"/>
                  </a:cubicBezTo>
                  <a:cubicBezTo>
                    <a:pt x="254580" y="4970"/>
                    <a:pt x="281787" y="34787"/>
                    <a:pt x="285673" y="81998"/>
                  </a:cubicBezTo>
                  <a:cubicBezTo>
                    <a:pt x="287617" y="111815"/>
                    <a:pt x="275957" y="136663"/>
                    <a:pt x="266240" y="161511"/>
                  </a:cubicBezTo>
                  <a:cubicBezTo>
                    <a:pt x="254580" y="186359"/>
                    <a:pt x="242919" y="211207"/>
                    <a:pt x="244863" y="241024"/>
                  </a:cubicBezTo>
                  <a:cubicBezTo>
                    <a:pt x="246806" y="241024"/>
                    <a:pt x="252636" y="238539"/>
                    <a:pt x="256523" y="236054"/>
                  </a:cubicBezTo>
                  <a:cubicBezTo>
                    <a:pt x="262353" y="231085"/>
                    <a:pt x="268183" y="226115"/>
                    <a:pt x="275957" y="226115"/>
                  </a:cubicBezTo>
                  <a:cubicBezTo>
                    <a:pt x="279843" y="226115"/>
                    <a:pt x="281787" y="228600"/>
                    <a:pt x="285673" y="231085"/>
                  </a:cubicBezTo>
                  <a:cubicBezTo>
                    <a:pt x="285673" y="231085"/>
                    <a:pt x="285673" y="231085"/>
                    <a:pt x="285673" y="231085"/>
                  </a:cubicBezTo>
                  <a:cubicBezTo>
                    <a:pt x="289560" y="238539"/>
                    <a:pt x="289560" y="250963"/>
                    <a:pt x="289560" y="263387"/>
                  </a:cubicBezTo>
                  <a:cubicBezTo>
                    <a:pt x="287617" y="270841"/>
                    <a:pt x="287617" y="278296"/>
                    <a:pt x="289560" y="283265"/>
                  </a:cubicBezTo>
                  <a:cubicBezTo>
                    <a:pt x="289560" y="285750"/>
                    <a:pt x="289560" y="285750"/>
                    <a:pt x="289560" y="285750"/>
                  </a:cubicBezTo>
                  <a:cubicBezTo>
                    <a:pt x="287617" y="285750"/>
                    <a:pt x="287617" y="285750"/>
                    <a:pt x="287617" y="285750"/>
                  </a:cubicBezTo>
                  <a:cubicBezTo>
                    <a:pt x="283730" y="290720"/>
                    <a:pt x="277900" y="293204"/>
                    <a:pt x="274013" y="293204"/>
                  </a:cubicBezTo>
                  <a:cubicBezTo>
                    <a:pt x="266240" y="293204"/>
                    <a:pt x="260410" y="288235"/>
                    <a:pt x="252636" y="283265"/>
                  </a:cubicBezTo>
                  <a:cubicBezTo>
                    <a:pt x="252636" y="285750"/>
                    <a:pt x="252636" y="285750"/>
                    <a:pt x="252636" y="285750"/>
                  </a:cubicBezTo>
                  <a:cubicBezTo>
                    <a:pt x="252636" y="313083"/>
                    <a:pt x="252636" y="337930"/>
                    <a:pt x="274013" y="337930"/>
                  </a:cubicBezTo>
                  <a:cubicBezTo>
                    <a:pt x="274013" y="342900"/>
                    <a:pt x="274013" y="342900"/>
                    <a:pt x="274013" y="342900"/>
                  </a:cubicBezTo>
                  <a:cubicBezTo>
                    <a:pt x="270126" y="342900"/>
                    <a:pt x="268183" y="342900"/>
                    <a:pt x="266240" y="342900"/>
                  </a:cubicBezTo>
                  <a:cubicBezTo>
                    <a:pt x="239033" y="342900"/>
                    <a:pt x="239033" y="310598"/>
                    <a:pt x="239033" y="278296"/>
                  </a:cubicBezTo>
                  <a:cubicBezTo>
                    <a:pt x="239033" y="268357"/>
                    <a:pt x="239033" y="260902"/>
                    <a:pt x="239033" y="253448"/>
                  </a:cubicBezTo>
                  <a:cubicBezTo>
                    <a:pt x="239033" y="245993"/>
                    <a:pt x="237089" y="238539"/>
                    <a:pt x="237089" y="233570"/>
                  </a:cubicBezTo>
                  <a:cubicBezTo>
                    <a:pt x="237089" y="233570"/>
                    <a:pt x="237089" y="233570"/>
                    <a:pt x="237089" y="233570"/>
                  </a:cubicBezTo>
                  <a:cubicBezTo>
                    <a:pt x="237089" y="231085"/>
                    <a:pt x="237089" y="231085"/>
                    <a:pt x="237089" y="231085"/>
                  </a:cubicBezTo>
                  <a:cubicBezTo>
                    <a:pt x="235146" y="228600"/>
                    <a:pt x="235146" y="226115"/>
                    <a:pt x="235146" y="223630"/>
                  </a:cubicBezTo>
                  <a:cubicBezTo>
                    <a:pt x="233203" y="208722"/>
                    <a:pt x="229316" y="193813"/>
                    <a:pt x="233203" y="173935"/>
                  </a:cubicBezTo>
                  <a:cubicBezTo>
                    <a:pt x="237089" y="159026"/>
                    <a:pt x="242919" y="141633"/>
                    <a:pt x="250693" y="126724"/>
                  </a:cubicBezTo>
                  <a:cubicBezTo>
                    <a:pt x="264296" y="96907"/>
                    <a:pt x="277900" y="67089"/>
                    <a:pt x="256523" y="32302"/>
                  </a:cubicBezTo>
                  <a:cubicBezTo>
                    <a:pt x="244863" y="27333"/>
                    <a:pt x="235146" y="24848"/>
                    <a:pt x="223486" y="24848"/>
                  </a:cubicBezTo>
                  <a:cubicBezTo>
                    <a:pt x="202109" y="24848"/>
                    <a:pt x="180732" y="34787"/>
                    <a:pt x="161299" y="44726"/>
                  </a:cubicBezTo>
                  <a:cubicBezTo>
                    <a:pt x="139922" y="54665"/>
                    <a:pt x="118545" y="64604"/>
                    <a:pt x="95224" y="64604"/>
                  </a:cubicBezTo>
                  <a:cubicBezTo>
                    <a:pt x="93281" y="64604"/>
                    <a:pt x="91338" y="64604"/>
                    <a:pt x="87451" y="64604"/>
                  </a:cubicBezTo>
                  <a:cubicBezTo>
                    <a:pt x="77734" y="62120"/>
                    <a:pt x="68017" y="57150"/>
                    <a:pt x="58301" y="54665"/>
                  </a:cubicBezTo>
                  <a:cubicBezTo>
                    <a:pt x="48584" y="47211"/>
                    <a:pt x="36924" y="42241"/>
                    <a:pt x="25264" y="42241"/>
                  </a:cubicBezTo>
                  <a:cubicBezTo>
                    <a:pt x="17490" y="42241"/>
                    <a:pt x="7773" y="47211"/>
                    <a:pt x="1943" y="52180"/>
                  </a:cubicBezTo>
                  <a:cubicBezTo>
                    <a:pt x="0" y="49696"/>
                    <a:pt x="0" y="49696"/>
                    <a:pt x="0" y="49696"/>
                  </a:cubicBezTo>
                  <a:cubicBezTo>
                    <a:pt x="9717" y="37272"/>
                    <a:pt x="21377" y="32302"/>
                    <a:pt x="38867" y="32302"/>
                  </a:cubicBezTo>
                  <a:cubicBezTo>
                    <a:pt x="38867" y="32302"/>
                    <a:pt x="38867" y="32302"/>
                    <a:pt x="38867" y="32302"/>
                  </a:cubicBezTo>
                  <a:cubicBezTo>
                    <a:pt x="50527" y="32302"/>
                    <a:pt x="64131" y="34787"/>
                    <a:pt x="75791" y="37272"/>
                  </a:cubicBezTo>
                  <a:cubicBezTo>
                    <a:pt x="89394" y="39757"/>
                    <a:pt x="102998" y="42241"/>
                    <a:pt x="114658" y="42241"/>
                  </a:cubicBezTo>
                  <a:cubicBezTo>
                    <a:pt x="118545" y="39757"/>
                    <a:pt x="116601" y="32302"/>
                    <a:pt x="114658" y="24848"/>
                  </a:cubicBezTo>
                  <a:cubicBezTo>
                    <a:pt x="112715" y="19878"/>
                    <a:pt x="112715" y="17393"/>
                    <a:pt x="112715" y="12424"/>
                  </a:cubicBezTo>
                  <a:cubicBezTo>
                    <a:pt x="112715" y="12424"/>
                    <a:pt x="112715" y="12424"/>
                    <a:pt x="112715" y="12424"/>
                  </a:cubicBezTo>
                  <a:cubicBezTo>
                    <a:pt x="112715" y="9939"/>
                    <a:pt x="112715" y="9939"/>
                    <a:pt x="112715" y="9939"/>
                  </a:cubicBezTo>
                  <a:cubicBezTo>
                    <a:pt x="114658" y="9939"/>
                    <a:pt x="114658" y="7454"/>
                    <a:pt x="116601" y="7454"/>
                  </a:cubicBezTo>
                  <a:cubicBezTo>
                    <a:pt x="120488" y="2485"/>
                    <a:pt x="122431" y="0"/>
                    <a:pt x="126318" y="0"/>
                  </a:cubicBezTo>
                  <a:close/>
                  <a:moveTo>
                    <a:pt x="130205" y="4970"/>
                  </a:moveTo>
                  <a:cubicBezTo>
                    <a:pt x="126318" y="2485"/>
                    <a:pt x="122431" y="4970"/>
                    <a:pt x="118545" y="9939"/>
                  </a:cubicBezTo>
                  <a:cubicBezTo>
                    <a:pt x="116601" y="9939"/>
                    <a:pt x="116601" y="12424"/>
                    <a:pt x="114658" y="12424"/>
                  </a:cubicBezTo>
                  <a:cubicBezTo>
                    <a:pt x="114658" y="17393"/>
                    <a:pt x="116601" y="19878"/>
                    <a:pt x="116601" y="24848"/>
                  </a:cubicBezTo>
                  <a:cubicBezTo>
                    <a:pt x="116601" y="24848"/>
                    <a:pt x="116601" y="24848"/>
                    <a:pt x="116601" y="24848"/>
                  </a:cubicBezTo>
                  <a:cubicBezTo>
                    <a:pt x="116601" y="19878"/>
                    <a:pt x="116601" y="17393"/>
                    <a:pt x="118545" y="12424"/>
                  </a:cubicBezTo>
                  <a:cubicBezTo>
                    <a:pt x="120488" y="7454"/>
                    <a:pt x="126318" y="7454"/>
                    <a:pt x="128261" y="4970"/>
                  </a:cubicBezTo>
                  <a:cubicBezTo>
                    <a:pt x="128261" y="4970"/>
                    <a:pt x="130205" y="4970"/>
                    <a:pt x="130205" y="4970"/>
                  </a:cubicBezTo>
                  <a:close/>
                  <a:moveTo>
                    <a:pt x="149638" y="34787"/>
                  </a:moveTo>
                  <a:cubicBezTo>
                    <a:pt x="147695" y="32302"/>
                    <a:pt x="147695" y="32302"/>
                    <a:pt x="147695" y="32302"/>
                  </a:cubicBezTo>
                  <a:cubicBezTo>
                    <a:pt x="151582" y="27333"/>
                    <a:pt x="151582" y="19878"/>
                    <a:pt x="149638" y="14909"/>
                  </a:cubicBezTo>
                  <a:cubicBezTo>
                    <a:pt x="145752" y="7454"/>
                    <a:pt x="141865" y="2485"/>
                    <a:pt x="139922" y="4970"/>
                  </a:cubicBezTo>
                  <a:cubicBezTo>
                    <a:pt x="141865" y="12424"/>
                    <a:pt x="147695" y="27333"/>
                    <a:pt x="141865" y="37272"/>
                  </a:cubicBezTo>
                  <a:cubicBezTo>
                    <a:pt x="139922" y="39757"/>
                    <a:pt x="136035" y="42241"/>
                    <a:pt x="130205" y="42241"/>
                  </a:cubicBezTo>
                  <a:cubicBezTo>
                    <a:pt x="128261" y="42241"/>
                    <a:pt x="128261" y="42241"/>
                    <a:pt x="128261" y="42241"/>
                  </a:cubicBezTo>
                  <a:cubicBezTo>
                    <a:pt x="128261" y="42241"/>
                    <a:pt x="128261" y="42241"/>
                    <a:pt x="128261" y="42241"/>
                  </a:cubicBezTo>
                  <a:cubicBezTo>
                    <a:pt x="126318" y="29817"/>
                    <a:pt x="128261" y="24848"/>
                    <a:pt x="132148" y="19878"/>
                  </a:cubicBezTo>
                  <a:cubicBezTo>
                    <a:pt x="132148" y="19878"/>
                    <a:pt x="132148" y="17393"/>
                    <a:pt x="134092" y="17393"/>
                  </a:cubicBezTo>
                  <a:cubicBezTo>
                    <a:pt x="134092" y="14909"/>
                    <a:pt x="132148" y="14909"/>
                    <a:pt x="132148" y="14909"/>
                  </a:cubicBezTo>
                  <a:cubicBezTo>
                    <a:pt x="130205" y="14909"/>
                    <a:pt x="128261" y="17393"/>
                    <a:pt x="126318" y="19878"/>
                  </a:cubicBezTo>
                  <a:cubicBezTo>
                    <a:pt x="124375" y="24848"/>
                    <a:pt x="122431" y="27333"/>
                    <a:pt x="118545" y="29817"/>
                  </a:cubicBezTo>
                  <a:cubicBezTo>
                    <a:pt x="118545" y="29817"/>
                    <a:pt x="118545" y="29817"/>
                    <a:pt x="118545" y="29817"/>
                  </a:cubicBezTo>
                  <a:cubicBezTo>
                    <a:pt x="118545" y="34787"/>
                    <a:pt x="120488" y="42241"/>
                    <a:pt x="116601" y="44726"/>
                  </a:cubicBezTo>
                  <a:cubicBezTo>
                    <a:pt x="116601" y="47211"/>
                    <a:pt x="116601" y="47211"/>
                    <a:pt x="116601" y="47211"/>
                  </a:cubicBezTo>
                  <a:cubicBezTo>
                    <a:pt x="116601" y="47211"/>
                    <a:pt x="116601" y="47211"/>
                    <a:pt x="116601" y="47211"/>
                  </a:cubicBezTo>
                  <a:cubicBezTo>
                    <a:pt x="102998" y="44726"/>
                    <a:pt x="89394" y="42241"/>
                    <a:pt x="75791" y="39757"/>
                  </a:cubicBezTo>
                  <a:cubicBezTo>
                    <a:pt x="62187" y="37272"/>
                    <a:pt x="50527" y="34787"/>
                    <a:pt x="38867" y="34787"/>
                  </a:cubicBezTo>
                  <a:cubicBezTo>
                    <a:pt x="38867" y="34787"/>
                    <a:pt x="38867" y="34787"/>
                    <a:pt x="38867" y="34787"/>
                  </a:cubicBezTo>
                  <a:cubicBezTo>
                    <a:pt x="29150" y="34787"/>
                    <a:pt x="21377" y="37272"/>
                    <a:pt x="13603" y="42241"/>
                  </a:cubicBezTo>
                  <a:cubicBezTo>
                    <a:pt x="17490" y="39757"/>
                    <a:pt x="21377" y="39757"/>
                    <a:pt x="25264" y="39757"/>
                  </a:cubicBezTo>
                  <a:cubicBezTo>
                    <a:pt x="34980" y="39757"/>
                    <a:pt x="46641" y="44726"/>
                    <a:pt x="56357" y="47211"/>
                  </a:cubicBezTo>
                  <a:cubicBezTo>
                    <a:pt x="60244" y="47211"/>
                    <a:pt x="60244" y="47211"/>
                    <a:pt x="60244" y="47211"/>
                  </a:cubicBezTo>
                  <a:cubicBezTo>
                    <a:pt x="66074" y="44726"/>
                    <a:pt x="71904" y="42241"/>
                    <a:pt x="77734" y="42241"/>
                  </a:cubicBezTo>
                  <a:cubicBezTo>
                    <a:pt x="77734" y="42241"/>
                    <a:pt x="77734" y="42241"/>
                    <a:pt x="77734" y="42241"/>
                  </a:cubicBezTo>
                  <a:cubicBezTo>
                    <a:pt x="87451" y="42241"/>
                    <a:pt x="95224" y="44726"/>
                    <a:pt x="104941" y="47211"/>
                  </a:cubicBezTo>
                  <a:cubicBezTo>
                    <a:pt x="106885" y="47211"/>
                    <a:pt x="110771" y="49696"/>
                    <a:pt x="112715" y="49696"/>
                  </a:cubicBezTo>
                  <a:cubicBezTo>
                    <a:pt x="116601" y="49696"/>
                    <a:pt x="116601" y="49696"/>
                    <a:pt x="116601" y="49696"/>
                  </a:cubicBezTo>
                  <a:cubicBezTo>
                    <a:pt x="114658" y="52180"/>
                    <a:pt x="114658" y="52180"/>
                    <a:pt x="114658" y="52180"/>
                  </a:cubicBezTo>
                  <a:cubicBezTo>
                    <a:pt x="108828" y="57150"/>
                    <a:pt x="102998" y="59635"/>
                    <a:pt x="97168" y="59635"/>
                  </a:cubicBezTo>
                  <a:cubicBezTo>
                    <a:pt x="91338" y="59635"/>
                    <a:pt x="83564" y="57150"/>
                    <a:pt x="77734" y="54665"/>
                  </a:cubicBezTo>
                  <a:cubicBezTo>
                    <a:pt x="71904" y="52180"/>
                    <a:pt x="66074" y="49696"/>
                    <a:pt x="60244" y="49696"/>
                  </a:cubicBezTo>
                  <a:cubicBezTo>
                    <a:pt x="58301" y="49696"/>
                    <a:pt x="58301" y="49696"/>
                    <a:pt x="58301" y="49696"/>
                  </a:cubicBezTo>
                  <a:cubicBezTo>
                    <a:pt x="58301" y="49696"/>
                    <a:pt x="60244" y="49696"/>
                    <a:pt x="60244" y="49696"/>
                  </a:cubicBezTo>
                  <a:cubicBezTo>
                    <a:pt x="69961" y="54665"/>
                    <a:pt x="79678" y="59635"/>
                    <a:pt x="89394" y="59635"/>
                  </a:cubicBezTo>
                  <a:cubicBezTo>
                    <a:pt x="91338" y="59635"/>
                    <a:pt x="93281" y="59635"/>
                    <a:pt x="95224" y="59635"/>
                  </a:cubicBezTo>
                  <a:cubicBezTo>
                    <a:pt x="118545" y="59635"/>
                    <a:pt x="139922" y="49696"/>
                    <a:pt x="159355" y="39757"/>
                  </a:cubicBezTo>
                  <a:cubicBezTo>
                    <a:pt x="163242" y="39757"/>
                    <a:pt x="167129" y="37272"/>
                    <a:pt x="171015" y="34787"/>
                  </a:cubicBezTo>
                  <a:cubicBezTo>
                    <a:pt x="171015" y="34787"/>
                    <a:pt x="171015" y="34787"/>
                    <a:pt x="171015" y="34787"/>
                  </a:cubicBezTo>
                  <a:cubicBezTo>
                    <a:pt x="169072" y="32302"/>
                    <a:pt x="169072" y="29817"/>
                    <a:pt x="169072" y="29817"/>
                  </a:cubicBezTo>
                  <a:cubicBezTo>
                    <a:pt x="171015" y="24848"/>
                    <a:pt x="176845" y="22363"/>
                    <a:pt x="182675" y="17393"/>
                  </a:cubicBezTo>
                  <a:cubicBezTo>
                    <a:pt x="188506" y="17393"/>
                    <a:pt x="192392" y="14909"/>
                    <a:pt x="194336" y="12424"/>
                  </a:cubicBezTo>
                  <a:cubicBezTo>
                    <a:pt x="196279" y="9939"/>
                    <a:pt x="196279" y="9939"/>
                    <a:pt x="196279" y="9939"/>
                  </a:cubicBezTo>
                  <a:cubicBezTo>
                    <a:pt x="178789" y="14909"/>
                    <a:pt x="163242" y="22363"/>
                    <a:pt x="149638" y="34787"/>
                  </a:cubicBezTo>
                  <a:close/>
                  <a:moveTo>
                    <a:pt x="244863" y="243509"/>
                  </a:moveTo>
                  <a:cubicBezTo>
                    <a:pt x="244863" y="243509"/>
                    <a:pt x="242919" y="243509"/>
                    <a:pt x="242919" y="243509"/>
                  </a:cubicBezTo>
                  <a:cubicBezTo>
                    <a:pt x="240976" y="243509"/>
                    <a:pt x="240976" y="243509"/>
                    <a:pt x="240976" y="243509"/>
                  </a:cubicBezTo>
                  <a:cubicBezTo>
                    <a:pt x="240976" y="241024"/>
                    <a:pt x="240976" y="241024"/>
                    <a:pt x="240976" y="241024"/>
                  </a:cubicBezTo>
                  <a:cubicBezTo>
                    <a:pt x="239033" y="211207"/>
                    <a:pt x="250693" y="183874"/>
                    <a:pt x="262353" y="159026"/>
                  </a:cubicBezTo>
                  <a:cubicBezTo>
                    <a:pt x="274013" y="134178"/>
                    <a:pt x="285673" y="111815"/>
                    <a:pt x="283730" y="84483"/>
                  </a:cubicBezTo>
                  <a:cubicBezTo>
                    <a:pt x="279843" y="37272"/>
                    <a:pt x="252636" y="9939"/>
                    <a:pt x="213769" y="9939"/>
                  </a:cubicBezTo>
                  <a:cubicBezTo>
                    <a:pt x="207939" y="9939"/>
                    <a:pt x="202109" y="9939"/>
                    <a:pt x="196279" y="9939"/>
                  </a:cubicBezTo>
                  <a:cubicBezTo>
                    <a:pt x="198222" y="12424"/>
                    <a:pt x="198222" y="12424"/>
                    <a:pt x="198222" y="12424"/>
                  </a:cubicBezTo>
                  <a:cubicBezTo>
                    <a:pt x="198222" y="14909"/>
                    <a:pt x="198222" y="14909"/>
                    <a:pt x="198222" y="17393"/>
                  </a:cubicBezTo>
                  <a:cubicBezTo>
                    <a:pt x="196279" y="22363"/>
                    <a:pt x="192392" y="24848"/>
                    <a:pt x="186562" y="27333"/>
                  </a:cubicBezTo>
                  <a:cubicBezTo>
                    <a:pt x="180732" y="27333"/>
                    <a:pt x="174902" y="29817"/>
                    <a:pt x="172959" y="34787"/>
                  </a:cubicBezTo>
                  <a:cubicBezTo>
                    <a:pt x="188506" y="27333"/>
                    <a:pt x="205996" y="19878"/>
                    <a:pt x="223486" y="19878"/>
                  </a:cubicBezTo>
                  <a:cubicBezTo>
                    <a:pt x="235146" y="19878"/>
                    <a:pt x="246806" y="22363"/>
                    <a:pt x="256523" y="29817"/>
                  </a:cubicBezTo>
                  <a:cubicBezTo>
                    <a:pt x="258466" y="29817"/>
                    <a:pt x="258466" y="29817"/>
                    <a:pt x="258466" y="29817"/>
                  </a:cubicBezTo>
                  <a:cubicBezTo>
                    <a:pt x="258466" y="29817"/>
                    <a:pt x="258466" y="29817"/>
                    <a:pt x="258466" y="29817"/>
                  </a:cubicBezTo>
                  <a:cubicBezTo>
                    <a:pt x="281787" y="67089"/>
                    <a:pt x="266240" y="99391"/>
                    <a:pt x="252636" y="129209"/>
                  </a:cubicBezTo>
                  <a:cubicBezTo>
                    <a:pt x="244863" y="144117"/>
                    <a:pt x="239033" y="159026"/>
                    <a:pt x="237089" y="176420"/>
                  </a:cubicBezTo>
                  <a:cubicBezTo>
                    <a:pt x="233203" y="188843"/>
                    <a:pt x="235146" y="198783"/>
                    <a:pt x="235146" y="208722"/>
                  </a:cubicBezTo>
                  <a:cubicBezTo>
                    <a:pt x="237089" y="178904"/>
                    <a:pt x="244863" y="156541"/>
                    <a:pt x="254580" y="136663"/>
                  </a:cubicBezTo>
                  <a:cubicBezTo>
                    <a:pt x="262353" y="116785"/>
                    <a:pt x="270126" y="96907"/>
                    <a:pt x="272070" y="69574"/>
                  </a:cubicBezTo>
                  <a:cubicBezTo>
                    <a:pt x="270126" y="67089"/>
                    <a:pt x="268183" y="62120"/>
                    <a:pt x="270126" y="59635"/>
                  </a:cubicBezTo>
                  <a:cubicBezTo>
                    <a:pt x="270126" y="59635"/>
                    <a:pt x="270126" y="59635"/>
                    <a:pt x="272070" y="59635"/>
                  </a:cubicBezTo>
                  <a:cubicBezTo>
                    <a:pt x="272070" y="59635"/>
                    <a:pt x="272070" y="59635"/>
                    <a:pt x="272070" y="59635"/>
                  </a:cubicBezTo>
                  <a:cubicBezTo>
                    <a:pt x="274013" y="59635"/>
                    <a:pt x="275957" y="59635"/>
                    <a:pt x="277900" y="64604"/>
                  </a:cubicBezTo>
                  <a:cubicBezTo>
                    <a:pt x="277900" y="64604"/>
                    <a:pt x="277900" y="64604"/>
                    <a:pt x="277900" y="64604"/>
                  </a:cubicBezTo>
                  <a:cubicBezTo>
                    <a:pt x="281787" y="106846"/>
                    <a:pt x="270126" y="136663"/>
                    <a:pt x="258466" y="163996"/>
                  </a:cubicBezTo>
                  <a:cubicBezTo>
                    <a:pt x="250693" y="181389"/>
                    <a:pt x="242919" y="201267"/>
                    <a:pt x="239033" y="221146"/>
                  </a:cubicBezTo>
                  <a:cubicBezTo>
                    <a:pt x="239033" y="223630"/>
                    <a:pt x="239033" y="223630"/>
                    <a:pt x="239033" y="223630"/>
                  </a:cubicBezTo>
                  <a:cubicBezTo>
                    <a:pt x="239033" y="233570"/>
                    <a:pt x="240976" y="241024"/>
                    <a:pt x="240976" y="253448"/>
                  </a:cubicBezTo>
                  <a:cubicBezTo>
                    <a:pt x="242919" y="260902"/>
                    <a:pt x="242919" y="268357"/>
                    <a:pt x="242919" y="278296"/>
                  </a:cubicBezTo>
                  <a:cubicBezTo>
                    <a:pt x="242919" y="308113"/>
                    <a:pt x="242919" y="335446"/>
                    <a:pt x="262353" y="340415"/>
                  </a:cubicBezTo>
                  <a:cubicBezTo>
                    <a:pt x="250693" y="330476"/>
                    <a:pt x="250693" y="308113"/>
                    <a:pt x="250693" y="285750"/>
                  </a:cubicBezTo>
                  <a:cubicBezTo>
                    <a:pt x="250693" y="278296"/>
                    <a:pt x="250693" y="278296"/>
                    <a:pt x="250693" y="278296"/>
                  </a:cubicBezTo>
                  <a:cubicBezTo>
                    <a:pt x="252636" y="278296"/>
                    <a:pt x="252636" y="278296"/>
                    <a:pt x="252636" y="278296"/>
                  </a:cubicBezTo>
                  <a:cubicBezTo>
                    <a:pt x="258466" y="285750"/>
                    <a:pt x="266240" y="288235"/>
                    <a:pt x="274013" y="288235"/>
                  </a:cubicBezTo>
                  <a:cubicBezTo>
                    <a:pt x="277900" y="288235"/>
                    <a:pt x="281787" y="285750"/>
                    <a:pt x="285673" y="283265"/>
                  </a:cubicBezTo>
                  <a:cubicBezTo>
                    <a:pt x="285673" y="278296"/>
                    <a:pt x="285673" y="270841"/>
                    <a:pt x="285673" y="263387"/>
                  </a:cubicBezTo>
                  <a:cubicBezTo>
                    <a:pt x="285673" y="255933"/>
                    <a:pt x="285673" y="248478"/>
                    <a:pt x="285673" y="243509"/>
                  </a:cubicBezTo>
                  <a:cubicBezTo>
                    <a:pt x="285673" y="243509"/>
                    <a:pt x="285673" y="243509"/>
                    <a:pt x="285673" y="243509"/>
                  </a:cubicBezTo>
                  <a:cubicBezTo>
                    <a:pt x="283730" y="245993"/>
                    <a:pt x="281787" y="245993"/>
                    <a:pt x="279843" y="245993"/>
                  </a:cubicBezTo>
                  <a:cubicBezTo>
                    <a:pt x="277900" y="245993"/>
                    <a:pt x="275957" y="245993"/>
                    <a:pt x="274013" y="245993"/>
                  </a:cubicBezTo>
                  <a:cubicBezTo>
                    <a:pt x="268183" y="243509"/>
                    <a:pt x="264296" y="241024"/>
                    <a:pt x="260410" y="243509"/>
                  </a:cubicBezTo>
                  <a:cubicBezTo>
                    <a:pt x="254580" y="245993"/>
                    <a:pt x="254580" y="245993"/>
                    <a:pt x="254580" y="245993"/>
                  </a:cubicBezTo>
                  <a:cubicBezTo>
                    <a:pt x="258466" y="241024"/>
                    <a:pt x="258466" y="241024"/>
                    <a:pt x="258466" y="241024"/>
                  </a:cubicBezTo>
                  <a:cubicBezTo>
                    <a:pt x="266240" y="231085"/>
                    <a:pt x="275957" y="231085"/>
                    <a:pt x="285673" y="241024"/>
                  </a:cubicBezTo>
                  <a:cubicBezTo>
                    <a:pt x="285673" y="241024"/>
                    <a:pt x="285673" y="241024"/>
                    <a:pt x="285673" y="241024"/>
                  </a:cubicBezTo>
                  <a:cubicBezTo>
                    <a:pt x="285673" y="238539"/>
                    <a:pt x="283730" y="236054"/>
                    <a:pt x="283730" y="233570"/>
                  </a:cubicBezTo>
                  <a:cubicBezTo>
                    <a:pt x="281787" y="231085"/>
                    <a:pt x="277900" y="231085"/>
                    <a:pt x="275957" y="231085"/>
                  </a:cubicBezTo>
                  <a:cubicBezTo>
                    <a:pt x="270126" y="231085"/>
                    <a:pt x="264296" y="233570"/>
                    <a:pt x="258466" y="238539"/>
                  </a:cubicBezTo>
                  <a:cubicBezTo>
                    <a:pt x="252636" y="241024"/>
                    <a:pt x="248750" y="243509"/>
                    <a:pt x="244863" y="243509"/>
                  </a:cubicBezTo>
                  <a:close/>
                  <a:moveTo>
                    <a:pt x="171015" y="29817"/>
                  </a:moveTo>
                  <a:cubicBezTo>
                    <a:pt x="174902" y="27333"/>
                    <a:pt x="180732" y="24848"/>
                    <a:pt x="184619" y="22363"/>
                  </a:cubicBezTo>
                  <a:cubicBezTo>
                    <a:pt x="190449" y="19878"/>
                    <a:pt x="194336" y="19878"/>
                    <a:pt x="196279" y="17393"/>
                  </a:cubicBezTo>
                  <a:cubicBezTo>
                    <a:pt x="196279" y="17393"/>
                    <a:pt x="196279" y="14909"/>
                    <a:pt x="196279" y="14909"/>
                  </a:cubicBezTo>
                  <a:cubicBezTo>
                    <a:pt x="192392" y="17393"/>
                    <a:pt x="188506" y="19878"/>
                    <a:pt x="184619" y="22363"/>
                  </a:cubicBezTo>
                  <a:cubicBezTo>
                    <a:pt x="178789" y="24848"/>
                    <a:pt x="172959" y="27333"/>
                    <a:pt x="171015" y="29817"/>
                  </a:cubicBezTo>
                  <a:close/>
                  <a:moveTo>
                    <a:pt x="108828" y="52180"/>
                  </a:moveTo>
                  <a:cubicBezTo>
                    <a:pt x="106885" y="52180"/>
                    <a:pt x="104941" y="52180"/>
                    <a:pt x="102998" y="49696"/>
                  </a:cubicBezTo>
                  <a:cubicBezTo>
                    <a:pt x="95224" y="47211"/>
                    <a:pt x="87451" y="47211"/>
                    <a:pt x="77734" y="47211"/>
                  </a:cubicBezTo>
                  <a:cubicBezTo>
                    <a:pt x="75791" y="47211"/>
                    <a:pt x="71904" y="47211"/>
                    <a:pt x="68017" y="47211"/>
                  </a:cubicBezTo>
                  <a:cubicBezTo>
                    <a:pt x="71904" y="49696"/>
                    <a:pt x="73848" y="49696"/>
                    <a:pt x="77734" y="49696"/>
                  </a:cubicBezTo>
                  <a:cubicBezTo>
                    <a:pt x="85508" y="52180"/>
                    <a:pt x="91338" y="54665"/>
                    <a:pt x="97168" y="54665"/>
                  </a:cubicBezTo>
                  <a:cubicBezTo>
                    <a:pt x="101054" y="54665"/>
                    <a:pt x="104941" y="54665"/>
                    <a:pt x="108828" y="52180"/>
                  </a:cubicBezTo>
                  <a:close/>
                  <a:moveTo>
                    <a:pt x="274013" y="67089"/>
                  </a:moveTo>
                  <a:cubicBezTo>
                    <a:pt x="274013" y="64604"/>
                    <a:pt x="274013" y="64604"/>
                    <a:pt x="272070" y="62120"/>
                  </a:cubicBezTo>
                  <a:cubicBezTo>
                    <a:pt x="274013" y="64604"/>
                    <a:pt x="274013" y="67089"/>
                    <a:pt x="274013" y="67089"/>
                  </a:cubicBezTo>
                  <a:cubicBezTo>
                    <a:pt x="274013" y="69574"/>
                    <a:pt x="274013" y="69574"/>
                    <a:pt x="274013" y="69574"/>
                  </a:cubicBezTo>
                  <a:cubicBezTo>
                    <a:pt x="274013" y="69574"/>
                    <a:pt x="274013" y="69574"/>
                    <a:pt x="274013" y="69574"/>
                  </a:cubicBezTo>
                  <a:cubicBezTo>
                    <a:pt x="274013" y="99391"/>
                    <a:pt x="264296" y="119270"/>
                    <a:pt x="256523" y="139148"/>
                  </a:cubicBezTo>
                  <a:cubicBezTo>
                    <a:pt x="248750" y="159026"/>
                    <a:pt x="239033" y="178904"/>
                    <a:pt x="239033" y="208722"/>
                  </a:cubicBezTo>
                  <a:cubicBezTo>
                    <a:pt x="242919" y="191328"/>
                    <a:pt x="248750" y="176420"/>
                    <a:pt x="254580" y="163996"/>
                  </a:cubicBezTo>
                  <a:cubicBezTo>
                    <a:pt x="268183" y="134178"/>
                    <a:pt x="279843" y="106846"/>
                    <a:pt x="274013" y="67089"/>
                  </a:cubicBezTo>
                  <a:close/>
                  <a:moveTo>
                    <a:pt x="281787" y="243509"/>
                  </a:moveTo>
                  <a:cubicBezTo>
                    <a:pt x="275957" y="236054"/>
                    <a:pt x="270126" y="236054"/>
                    <a:pt x="264296" y="238539"/>
                  </a:cubicBezTo>
                  <a:cubicBezTo>
                    <a:pt x="268183" y="238539"/>
                    <a:pt x="272070" y="241024"/>
                    <a:pt x="274013" y="241024"/>
                  </a:cubicBezTo>
                  <a:cubicBezTo>
                    <a:pt x="277900" y="243509"/>
                    <a:pt x="279843" y="243509"/>
                    <a:pt x="281787" y="243509"/>
                  </a:cubicBezTo>
                  <a:close/>
                  <a:moveTo>
                    <a:pt x="256523" y="248478"/>
                  </a:moveTo>
                  <a:cubicBezTo>
                    <a:pt x="275957" y="248478"/>
                    <a:pt x="275957" y="248478"/>
                    <a:pt x="275957" y="248478"/>
                  </a:cubicBezTo>
                  <a:cubicBezTo>
                    <a:pt x="277900" y="248478"/>
                    <a:pt x="277900" y="248478"/>
                    <a:pt x="277900" y="248478"/>
                  </a:cubicBezTo>
                  <a:cubicBezTo>
                    <a:pt x="283730" y="253448"/>
                    <a:pt x="283730" y="268357"/>
                    <a:pt x="283730" y="280780"/>
                  </a:cubicBezTo>
                  <a:cubicBezTo>
                    <a:pt x="283730" y="283265"/>
                    <a:pt x="283730" y="283265"/>
                    <a:pt x="283730" y="283265"/>
                  </a:cubicBezTo>
                  <a:cubicBezTo>
                    <a:pt x="281787" y="283265"/>
                    <a:pt x="281787" y="283265"/>
                    <a:pt x="281787" y="283265"/>
                  </a:cubicBezTo>
                  <a:cubicBezTo>
                    <a:pt x="268183" y="285750"/>
                    <a:pt x="256523" y="278296"/>
                    <a:pt x="252636" y="268357"/>
                  </a:cubicBezTo>
                  <a:cubicBezTo>
                    <a:pt x="250693" y="260902"/>
                    <a:pt x="250693" y="253448"/>
                    <a:pt x="256523" y="248478"/>
                  </a:cubicBezTo>
                  <a:close/>
                  <a:moveTo>
                    <a:pt x="275957" y="250963"/>
                  </a:moveTo>
                  <a:cubicBezTo>
                    <a:pt x="258466" y="250963"/>
                    <a:pt x="258466" y="250963"/>
                    <a:pt x="258466" y="250963"/>
                  </a:cubicBezTo>
                  <a:cubicBezTo>
                    <a:pt x="254580" y="255933"/>
                    <a:pt x="252636" y="260902"/>
                    <a:pt x="254580" y="265872"/>
                  </a:cubicBezTo>
                  <a:cubicBezTo>
                    <a:pt x="258466" y="275811"/>
                    <a:pt x="268183" y="280780"/>
                    <a:pt x="279843" y="278296"/>
                  </a:cubicBezTo>
                  <a:cubicBezTo>
                    <a:pt x="281787" y="263387"/>
                    <a:pt x="279843" y="255933"/>
                    <a:pt x="275957" y="25096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20" name="Formă liberă 5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H0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kLQAA8BoAAAEvAABJHQAAAAAAACYAAAAIAAAA//////////8="/>
                </a:ext>
              </a:extLst>
            </p:cNvSpPr>
            <p:nvPr/>
          </p:nvSpPr>
          <p:spPr>
            <a:xfrm>
              <a:off x="7378700" y="4378960"/>
              <a:ext cx="262255" cy="381635"/>
            </a:xfrm>
            <a:custGeom>
              <a:avLst/>
              <a:gdLst/>
              <a:ahLst/>
              <a:cxnLst/>
              <a:rect l="0" t="0" r="262255" b="381635"/>
              <a:pathLst>
                <a:path w="262255" h="381635">
                  <a:moveTo>
                    <a:pt x="91303" y="331748"/>
                  </a:moveTo>
                  <a:cubicBezTo>
                    <a:pt x="120443" y="331748"/>
                    <a:pt x="147639" y="296827"/>
                    <a:pt x="176779" y="284355"/>
                  </a:cubicBezTo>
                  <a:cubicBezTo>
                    <a:pt x="159295" y="299321"/>
                    <a:pt x="122385" y="334242"/>
                    <a:pt x="91303" y="344219"/>
                  </a:cubicBezTo>
                  <a:cubicBezTo>
                    <a:pt x="54393" y="356691"/>
                    <a:pt x="0" y="359185"/>
                    <a:pt x="0" y="309298"/>
                  </a:cubicBezTo>
                  <a:cubicBezTo>
                    <a:pt x="11655" y="306804"/>
                    <a:pt x="1942" y="329253"/>
                    <a:pt x="7770" y="331748"/>
                  </a:cubicBezTo>
                  <a:cubicBezTo>
                    <a:pt x="73819" y="369163"/>
                    <a:pt x="126270" y="281861"/>
                    <a:pt x="188435" y="271883"/>
                  </a:cubicBezTo>
                  <a:cubicBezTo>
                    <a:pt x="190377" y="259412"/>
                    <a:pt x="194262" y="249434"/>
                    <a:pt x="194262" y="234468"/>
                  </a:cubicBezTo>
                  <a:cubicBezTo>
                    <a:pt x="211746" y="212019"/>
                    <a:pt x="254484" y="114739"/>
                    <a:pt x="242828" y="54875"/>
                  </a:cubicBezTo>
                  <a:cubicBezTo>
                    <a:pt x="238943" y="29932"/>
                    <a:pt x="211746" y="0"/>
                    <a:pt x="196205" y="37415"/>
                  </a:cubicBezTo>
                  <a:cubicBezTo>
                    <a:pt x="188435" y="22449"/>
                    <a:pt x="207861" y="9977"/>
                    <a:pt x="221459" y="12471"/>
                  </a:cubicBezTo>
                  <a:cubicBezTo>
                    <a:pt x="242828" y="14966"/>
                    <a:pt x="254484" y="44898"/>
                    <a:pt x="256427" y="74830"/>
                  </a:cubicBezTo>
                  <a:cubicBezTo>
                    <a:pt x="262255" y="139683"/>
                    <a:pt x="215631" y="224491"/>
                    <a:pt x="207861" y="264400"/>
                  </a:cubicBezTo>
                  <a:cubicBezTo>
                    <a:pt x="258369" y="261906"/>
                    <a:pt x="244771" y="381635"/>
                    <a:pt x="194262" y="341725"/>
                  </a:cubicBezTo>
                  <a:cubicBezTo>
                    <a:pt x="188435" y="324265"/>
                    <a:pt x="190377" y="299321"/>
                    <a:pt x="184549" y="281861"/>
                  </a:cubicBezTo>
                  <a:cubicBezTo>
                    <a:pt x="151525" y="281861"/>
                    <a:pt x="122385" y="316781"/>
                    <a:pt x="91303" y="331748"/>
                  </a:cubicBezTo>
                  <a:close/>
                  <a:moveTo>
                    <a:pt x="198148" y="266895"/>
                  </a:moveTo>
                  <a:cubicBezTo>
                    <a:pt x="217574" y="209525"/>
                    <a:pt x="252541" y="157143"/>
                    <a:pt x="248656" y="89796"/>
                  </a:cubicBezTo>
                  <a:cubicBezTo>
                    <a:pt x="244771" y="162132"/>
                    <a:pt x="203976" y="207030"/>
                    <a:pt x="198148" y="266895"/>
                  </a:cubicBezTo>
                  <a:close/>
                  <a:moveTo>
                    <a:pt x="221459" y="274378"/>
                  </a:moveTo>
                  <a:cubicBezTo>
                    <a:pt x="227287" y="294332"/>
                    <a:pt x="235058" y="301815"/>
                    <a:pt x="229230" y="319276"/>
                  </a:cubicBezTo>
                  <a:cubicBezTo>
                    <a:pt x="248656" y="311793"/>
                    <a:pt x="231172" y="279366"/>
                    <a:pt x="221459" y="274378"/>
                  </a:cubicBezTo>
                  <a:close/>
                  <a:moveTo>
                    <a:pt x="202033" y="274378"/>
                  </a:moveTo>
                  <a:cubicBezTo>
                    <a:pt x="194262" y="284355"/>
                    <a:pt x="194262" y="311793"/>
                    <a:pt x="198148" y="326759"/>
                  </a:cubicBezTo>
                  <a:cubicBezTo>
                    <a:pt x="209804" y="329253"/>
                    <a:pt x="213689" y="336736"/>
                    <a:pt x="223402" y="331748"/>
                  </a:cubicBezTo>
                  <a:cubicBezTo>
                    <a:pt x="233115" y="301815"/>
                    <a:pt x="221459" y="276872"/>
                    <a:pt x="202033" y="27437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19" name="Formă liberă 5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gLQAAARsAAAEvAAAfHQAAAAAAACYAAAAIAAAA//////////8="/>
                </a:ext>
              </a:extLst>
            </p:cNvSpPr>
            <p:nvPr/>
          </p:nvSpPr>
          <p:spPr>
            <a:xfrm>
              <a:off x="7376160" y="4389755"/>
              <a:ext cx="264795" cy="344170"/>
            </a:xfrm>
            <a:custGeom>
              <a:avLst/>
              <a:gdLst/>
              <a:ahLst/>
              <a:cxnLst/>
              <a:rect l="0" t="0" r="264795" b="344170"/>
              <a:pathLst>
                <a:path w="264795" h="344170">
                  <a:moveTo>
                    <a:pt x="50622" y="344170"/>
                  </a:moveTo>
                  <a:cubicBezTo>
                    <a:pt x="31152" y="344170"/>
                    <a:pt x="17523" y="339182"/>
                    <a:pt x="9735" y="326712"/>
                  </a:cubicBezTo>
                  <a:cubicBezTo>
                    <a:pt x="3894" y="321724"/>
                    <a:pt x="0" y="311748"/>
                    <a:pt x="0" y="299278"/>
                  </a:cubicBezTo>
                  <a:cubicBezTo>
                    <a:pt x="0" y="299278"/>
                    <a:pt x="0" y="299278"/>
                    <a:pt x="0" y="299278"/>
                  </a:cubicBezTo>
                  <a:cubicBezTo>
                    <a:pt x="1947" y="296784"/>
                    <a:pt x="1947" y="296784"/>
                    <a:pt x="1947" y="296784"/>
                  </a:cubicBezTo>
                  <a:cubicBezTo>
                    <a:pt x="3894" y="296784"/>
                    <a:pt x="5841" y="296784"/>
                    <a:pt x="7788" y="299278"/>
                  </a:cubicBezTo>
                  <a:cubicBezTo>
                    <a:pt x="9735" y="301772"/>
                    <a:pt x="9735" y="306760"/>
                    <a:pt x="9735" y="309254"/>
                  </a:cubicBezTo>
                  <a:cubicBezTo>
                    <a:pt x="9735" y="314242"/>
                    <a:pt x="9735" y="319230"/>
                    <a:pt x="11682" y="319230"/>
                  </a:cubicBezTo>
                  <a:cubicBezTo>
                    <a:pt x="21417" y="326712"/>
                    <a:pt x="33099" y="329206"/>
                    <a:pt x="44781" y="329206"/>
                  </a:cubicBezTo>
                  <a:cubicBezTo>
                    <a:pt x="72039" y="329206"/>
                    <a:pt x="95404" y="311748"/>
                    <a:pt x="122662" y="294290"/>
                  </a:cubicBezTo>
                  <a:cubicBezTo>
                    <a:pt x="144079" y="279326"/>
                    <a:pt x="165496" y="264362"/>
                    <a:pt x="188861" y="259374"/>
                  </a:cubicBezTo>
                  <a:cubicBezTo>
                    <a:pt x="188861" y="259374"/>
                    <a:pt x="188861" y="259374"/>
                    <a:pt x="188861" y="259374"/>
                  </a:cubicBezTo>
                  <a:cubicBezTo>
                    <a:pt x="192755" y="249399"/>
                    <a:pt x="194702" y="239423"/>
                    <a:pt x="194702" y="224459"/>
                  </a:cubicBezTo>
                  <a:cubicBezTo>
                    <a:pt x="194702" y="224459"/>
                    <a:pt x="194702" y="224459"/>
                    <a:pt x="194702" y="224459"/>
                  </a:cubicBezTo>
                  <a:cubicBezTo>
                    <a:pt x="194702" y="224459"/>
                    <a:pt x="194702" y="224459"/>
                    <a:pt x="194702" y="224459"/>
                  </a:cubicBezTo>
                  <a:cubicBezTo>
                    <a:pt x="212225" y="202013"/>
                    <a:pt x="257006" y="104747"/>
                    <a:pt x="243377" y="44892"/>
                  </a:cubicBezTo>
                  <a:cubicBezTo>
                    <a:pt x="241430" y="29928"/>
                    <a:pt x="227801" y="9976"/>
                    <a:pt x="216119" y="9976"/>
                  </a:cubicBezTo>
                  <a:cubicBezTo>
                    <a:pt x="210278" y="9976"/>
                    <a:pt x="204437" y="17458"/>
                    <a:pt x="200543" y="27434"/>
                  </a:cubicBezTo>
                  <a:cubicBezTo>
                    <a:pt x="198596" y="29928"/>
                    <a:pt x="198596" y="29928"/>
                    <a:pt x="198596" y="29928"/>
                  </a:cubicBezTo>
                  <a:cubicBezTo>
                    <a:pt x="196649" y="27434"/>
                    <a:pt x="196649" y="27434"/>
                    <a:pt x="196649" y="27434"/>
                  </a:cubicBezTo>
                  <a:cubicBezTo>
                    <a:pt x="194702" y="22446"/>
                    <a:pt x="194702" y="19952"/>
                    <a:pt x="196649" y="14964"/>
                  </a:cubicBezTo>
                  <a:cubicBezTo>
                    <a:pt x="200543" y="4988"/>
                    <a:pt x="212225" y="0"/>
                    <a:pt x="221960" y="0"/>
                  </a:cubicBezTo>
                  <a:cubicBezTo>
                    <a:pt x="221960" y="0"/>
                    <a:pt x="221960" y="0"/>
                    <a:pt x="223907" y="0"/>
                  </a:cubicBezTo>
                  <a:cubicBezTo>
                    <a:pt x="247271" y="2494"/>
                    <a:pt x="258953" y="34916"/>
                    <a:pt x="260900" y="64844"/>
                  </a:cubicBezTo>
                  <a:cubicBezTo>
                    <a:pt x="264795" y="109735"/>
                    <a:pt x="243377" y="164603"/>
                    <a:pt x="227801" y="207001"/>
                  </a:cubicBezTo>
                  <a:cubicBezTo>
                    <a:pt x="220013" y="224459"/>
                    <a:pt x="214172" y="239423"/>
                    <a:pt x="212225" y="251893"/>
                  </a:cubicBezTo>
                  <a:cubicBezTo>
                    <a:pt x="233642" y="251893"/>
                    <a:pt x="243377" y="274338"/>
                    <a:pt x="243377" y="296784"/>
                  </a:cubicBezTo>
                  <a:cubicBezTo>
                    <a:pt x="243377" y="319230"/>
                    <a:pt x="233642" y="341676"/>
                    <a:pt x="216119" y="341676"/>
                  </a:cubicBezTo>
                  <a:cubicBezTo>
                    <a:pt x="208331" y="341676"/>
                    <a:pt x="202490" y="339182"/>
                    <a:pt x="194702" y="334194"/>
                  </a:cubicBezTo>
                  <a:cubicBezTo>
                    <a:pt x="194702" y="331700"/>
                    <a:pt x="194702" y="331700"/>
                    <a:pt x="194702" y="331700"/>
                  </a:cubicBezTo>
                  <a:cubicBezTo>
                    <a:pt x="194702" y="331700"/>
                    <a:pt x="194702" y="331700"/>
                    <a:pt x="194702" y="331700"/>
                  </a:cubicBezTo>
                  <a:cubicBezTo>
                    <a:pt x="190808" y="324218"/>
                    <a:pt x="190808" y="311748"/>
                    <a:pt x="188861" y="299278"/>
                  </a:cubicBezTo>
                  <a:cubicBezTo>
                    <a:pt x="188861" y="289302"/>
                    <a:pt x="188861" y="281820"/>
                    <a:pt x="186914" y="274338"/>
                  </a:cubicBezTo>
                  <a:cubicBezTo>
                    <a:pt x="184967" y="274338"/>
                    <a:pt x="184967" y="274338"/>
                    <a:pt x="183020" y="274338"/>
                  </a:cubicBezTo>
                  <a:cubicBezTo>
                    <a:pt x="179126" y="276832"/>
                    <a:pt x="179126" y="276832"/>
                    <a:pt x="179126" y="276832"/>
                  </a:cubicBezTo>
                  <a:cubicBezTo>
                    <a:pt x="177179" y="279326"/>
                    <a:pt x="173284" y="281820"/>
                    <a:pt x="169390" y="286808"/>
                  </a:cubicBezTo>
                  <a:cubicBezTo>
                    <a:pt x="149920" y="301772"/>
                    <a:pt x="118768" y="329206"/>
                    <a:pt x="93457" y="336688"/>
                  </a:cubicBezTo>
                  <a:cubicBezTo>
                    <a:pt x="79827" y="341676"/>
                    <a:pt x="64251" y="344170"/>
                    <a:pt x="50622" y="344170"/>
                  </a:cubicBezTo>
                  <a:close/>
                  <a:moveTo>
                    <a:pt x="9735" y="321724"/>
                  </a:moveTo>
                  <a:cubicBezTo>
                    <a:pt x="9735" y="324218"/>
                    <a:pt x="9735" y="324218"/>
                    <a:pt x="11682" y="324218"/>
                  </a:cubicBezTo>
                  <a:cubicBezTo>
                    <a:pt x="19470" y="334194"/>
                    <a:pt x="33099" y="341676"/>
                    <a:pt x="50622" y="341676"/>
                  </a:cubicBezTo>
                  <a:cubicBezTo>
                    <a:pt x="64251" y="341676"/>
                    <a:pt x="79827" y="336688"/>
                    <a:pt x="93457" y="334194"/>
                  </a:cubicBezTo>
                  <a:cubicBezTo>
                    <a:pt x="118768" y="324218"/>
                    <a:pt x="147973" y="299278"/>
                    <a:pt x="167443" y="284314"/>
                  </a:cubicBezTo>
                  <a:cubicBezTo>
                    <a:pt x="159655" y="286808"/>
                    <a:pt x="151867" y="291796"/>
                    <a:pt x="146026" y="296784"/>
                  </a:cubicBezTo>
                  <a:cubicBezTo>
                    <a:pt x="128503" y="309254"/>
                    <a:pt x="110980" y="321724"/>
                    <a:pt x="93457" y="321724"/>
                  </a:cubicBezTo>
                  <a:cubicBezTo>
                    <a:pt x="85668" y="321724"/>
                    <a:pt x="85668" y="321724"/>
                    <a:pt x="85668" y="321724"/>
                  </a:cubicBezTo>
                  <a:cubicBezTo>
                    <a:pt x="93457" y="319230"/>
                    <a:pt x="93457" y="319230"/>
                    <a:pt x="93457" y="319230"/>
                  </a:cubicBezTo>
                  <a:cubicBezTo>
                    <a:pt x="105139" y="314242"/>
                    <a:pt x="114874" y="306760"/>
                    <a:pt x="126556" y="299278"/>
                  </a:cubicBezTo>
                  <a:cubicBezTo>
                    <a:pt x="146026" y="284314"/>
                    <a:pt x="165496" y="269350"/>
                    <a:pt x="186914" y="269350"/>
                  </a:cubicBezTo>
                  <a:cubicBezTo>
                    <a:pt x="186914" y="269350"/>
                    <a:pt x="186914" y="269350"/>
                    <a:pt x="186914" y="269350"/>
                  </a:cubicBezTo>
                  <a:cubicBezTo>
                    <a:pt x="188861" y="269350"/>
                    <a:pt x="188861" y="269350"/>
                    <a:pt x="188861" y="269350"/>
                  </a:cubicBezTo>
                  <a:cubicBezTo>
                    <a:pt x="188861" y="269350"/>
                    <a:pt x="188861" y="269350"/>
                    <a:pt x="188861" y="269350"/>
                  </a:cubicBezTo>
                  <a:cubicBezTo>
                    <a:pt x="188861" y="269350"/>
                    <a:pt x="188861" y="269350"/>
                    <a:pt x="188861" y="269350"/>
                  </a:cubicBezTo>
                  <a:cubicBezTo>
                    <a:pt x="188861" y="271844"/>
                    <a:pt x="188861" y="271844"/>
                    <a:pt x="188861" y="271844"/>
                  </a:cubicBezTo>
                  <a:cubicBezTo>
                    <a:pt x="190808" y="279326"/>
                    <a:pt x="192755" y="289302"/>
                    <a:pt x="192755" y="299278"/>
                  </a:cubicBezTo>
                  <a:cubicBezTo>
                    <a:pt x="192755" y="309254"/>
                    <a:pt x="194702" y="321724"/>
                    <a:pt x="196649" y="329206"/>
                  </a:cubicBezTo>
                  <a:cubicBezTo>
                    <a:pt x="202490" y="334194"/>
                    <a:pt x="210278" y="336688"/>
                    <a:pt x="216119" y="336688"/>
                  </a:cubicBezTo>
                  <a:cubicBezTo>
                    <a:pt x="229748" y="336688"/>
                    <a:pt x="237536" y="321724"/>
                    <a:pt x="239483" y="306760"/>
                  </a:cubicBezTo>
                  <a:cubicBezTo>
                    <a:pt x="237536" y="309254"/>
                    <a:pt x="235589" y="311748"/>
                    <a:pt x="231695" y="311748"/>
                  </a:cubicBezTo>
                  <a:cubicBezTo>
                    <a:pt x="229748" y="311748"/>
                    <a:pt x="229748" y="311748"/>
                    <a:pt x="229748" y="311748"/>
                  </a:cubicBezTo>
                  <a:cubicBezTo>
                    <a:pt x="229748" y="316736"/>
                    <a:pt x="227801" y="319230"/>
                    <a:pt x="227801" y="321724"/>
                  </a:cubicBezTo>
                  <a:cubicBezTo>
                    <a:pt x="227801" y="321724"/>
                    <a:pt x="227801" y="321724"/>
                    <a:pt x="227801" y="321724"/>
                  </a:cubicBezTo>
                  <a:cubicBezTo>
                    <a:pt x="227801" y="321724"/>
                    <a:pt x="227801" y="321724"/>
                    <a:pt x="227801" y="321724"/>
                  </a:cubicBezTo>
                  <a:cubicBezTo>
                    <a:pt x="223907" y="324218"/>
                    <a:pt x="221960" y="324218"/>
                    <a:pt x="220013" y="324218"/>
                  </a:cubicBezTo>
                  <a:cubicBezTo>
                    <a:pt x="220013" y="324218"/>
                    <a:pt x="220013" y="324218"/>
                    <a:pt x="220013" y="324218"/>
                  </a:cubicBezTo>
                  <a:cubicBezTo>
                    <a:pt x="216119" y="324218"/>
                    <a:pt x="212225" y="324218"/>
                    <a:pt x="210278" y="321724"/>
                  </a:cubicBezTo>
                  <a:cubicBezTo>
                    <a:pt x="206384" y="321724"/>
                    <a:pt x="204437" y="319230"/>
                    <a:pt x="200543" y="319230"/>
                  </a:cubicBezTo>
                  <a:cubicBezTo>
                    <a:pt x="200543" y="319230"/>
                    <a:pt x="200543" y="319230"/>
                    <a:pt x="200543" y="319230"/>
                  </a:cubicBezTo>
                  <a:cubicBezTo>
                    <a:pt x="200543" y="319230"/>
                    <a:pt x="200543" y="319230"/>
                    <a:pt x="200543" y="319230"/>
                  </a:cubicBezTo>
                  <a:cubicBezTo>
                    <a:pt x="194702" y="304266"/>
                    <a:pt x="194702" y="274338"/>
                    <a:pt x="202490" y="261868"/>
                  </a:cubicBezTo>
                  <a:cubicBezTo>
                    <a:pt x="204437" y="261868"/>
                    <a:pt x="204437" y="261868"/>
                    <a:pt x="204437" y="261868"/>
                  </a:cubicBezTo>
                  <a:cubicBezTo>
                    <a:pt x="204437" y="261868"/>
                    <a:pt x="204437" y="261868"/>
                    <a:pt x="204437" y="261868"/>
                  </a:cubicBezTo>
                  <a:cubicBezTo>
                    <a:pt x="214172" y="264362"/>
                    <a:pt x="221960" y="269350"/>
                    <a:pt x="225854" y="279326"/>
                  </a:cubicBezTo>
                  <a:cubicBezTo>
                    <a:pt x="229748" y="289302"/>
                    <a:pt x="231695" y="299278"/>
                    <a:pt x="229748" y="309254"/>
                  </a:cubicBezTo>
                  <a:cubicBezTo>
                    <a:pt x="229748" y="309254"/>
                    <a:pt x="229748" y="309254"/>
                    <a:pt x="229748" y="309254"/>
                  </a:cubicBezTo>
                  <a:cubicBezTo>
                    <a:pt x="235589" y="296784"/>
                    <a:pt x="231695" y="289302"/>
                    <a:pt x="227801" y="279326"/>
                  </a:cubicBezTo>
                  <a:cubicBezTo>
                    <a:pt x="225854" y="274338"/>
                    <a:pt x="223907" y="271844"/>
                    <a:pt x="221960" y="264362"/>
                  </a:cubicBezTo>
                  <a:cubicBezTo>
                    <a:pt x="221960" y="261868"/>
                    <a:pt x="221960" y="261868"/>
                    <a:pt x="221960" y="261868"/>
                  </a:cubicBezTo>
                  <a:cubicBezTo>
                    <a:pt x="223907" y="261868"/>
                    <a:pt x="223907" y="261868"/>
                    <a:pt x="223907" y="261868"/>
                  </a:cubicBezTo>
                  <a:cubicBezTo>
                    <a:pt x="227801" y="264362"/>
                    <a:pt x="235589" y="271844"/>
                    <a:pt x="239483" y="281820"/>
                  </a:cubicBezTo>
                  <a:cubicBezTo>
                    <a:pt x="235589" y="266856"/>
                    <a:pt x="225854" y="254387"/>
                    <a:pt x="210278" y="254387"/>
                  </a:cubicBezTo>
                  <a:cubicBezTo>
                    <a:pt x="208331" y="254387"/>
                    <a:pt x="208331" y="254387"/>
                    <a:pt x="208331" y="254387"/>
                  </a:cubicBezTo>
                  <a:cubicBezTo>
                    <a:pt x="208331" y="251893"/>
                    <a:pt x="208331" y="251893"/>
                    <a:pt x="208331" y="251893"/>
                  </a:cubicBezTo>
                  <a:cubicBezTo>
                    <a:pt x="210278" y="241917"/>
                    <a:pt x="218066" y="224459"/>
                    <a:pt x="223907" y="204507"/>
                  </a:cubicBezTo>
                  <a:cubicBezTo>
                    <a:pt x="241430" y="162109"/>
                    <a:pt x="260900" y="109735"/>
                    <a:pt x="258953" y="64844"/>
                  </a:cubicBezTo>
                  <a:cubicBezTo>
                    <a:pt x="255059" y="37410"/>
                    <a:pt x="245324" y="7482"/>
                    <a:pt x="223907" y="4988"/>
                  </a:cubicBezTo>
                  <a:cubicBezTo>
                    <a:pt x="214172" y="2494"/>
                    <a:pt x="202490" y="9976"/>
                    <a:pt x="198596" y="17458"/>
                  </a:cubicBezTo>
                  <a:cubicBezTo>
                    <a:pt x="198596" y="17458"/>
                    <a:pt x="198596" y="19952"/>
                    <a:pt x="198596" y="22446"/>
                  </a:cubicBezTo>
                  <a:cubicBezTo>
                    <a:pt x="204437" y="9976"/>
                    <a:pt x="212225" y="7482"/>
                    <a:pt x="216119" y="7482"/>
                  </a:cubicBezTo>
                  <a:cubicBezTo>
                    <a:pt x="229748" y="7482"/>
                    <a:pt x="243377" y="27434"/>
                    <a:pt x="247271" y="44892"/>
                  </a:cubicBezTo>
                  <a:cubicBezTo>
                    <a:pt x="258953" y="104747"/>
                    <a:pt x="214172" y="202013"/>
                    <a:pt x="196649" y="226953"/>
                  </a:cubicBezTo>
                  <a:cubicBezTo>
                    <a:pt x="198596" y="239423"/>
                    <a:pt x="194702" y="249399"/>
                    <a:pt x="192755" y="259374"/>
                  </a:cubicBezTo>
                  <a:cubicBezTo>
                    <a:pt x="190808" y="261868"/>
                    <a:pt x="190808" y="261868"/>
                    <a:pt x="190808" y="261868"/>
                  </a:cubicBezTo>
                  <a:cubicBezTo>
                    <a:pt x="190808" y="261868"/>
                    <a:pt x="190808" y="261868"/>
                    <a:pt x="190808" y="261868"/>
                  </a:cubicBezTo>
                  <a:cubicBezTo>
                    <a:pt x="167443" y="266856"/>
                    <a:pt x="146026" y="281820"/>
                    <a:pt x="124609" y="296784"/>
                  </a:cubicBezTo>
                  <a:cubicBezTo>
                    <a:pt x="99298" y="314242"/>
                    <a:pt x="72039" y="331700"/>
                    <a:pt x="44781" y="331700"/>
                  </a:cubicBezTo>
                  <a:cubicBezTo>
                    <a:pt x="33099" y="331700"/>
                    <a:pt x="21417" y="329206"/>
                    <a:pt x="9735" y="321724"/>
                  </a:cubicBezTo>
                  <a:cubicBezTo>
                    <a:pt x="9735" y="321724"/>
                    <a:pt x="9735" y="321724"/>
                    <a:pt x="9735" y="321724"/>
                  </a:cubicBezTo>
                  <a:close/>
                  <a:moveTo>
                    <a:pt x="202490" y="316736"/>
                  </a:moveTo>
                  <a:cubicBezTo>
                    <a:pt x="206384" y="316736"/>
                    <a:pt x="208331" y="316736"/>
                    <a:pt x="210278" y="319230"/>
                  </a:cubicBezTo>
                  <a:cubicBezTo>
                    <a:pt x="216119" y="321724"/>
                    <a:pt x="220013" y="321724"/>
                    <a:pt x="225854" y="319230"/>
                  </a:cubicBezTo>
                  <a:cubicBezTo>
                    <a:pt x="229748" y="306760"/>
                    <a:pt x="229748" y="291796"/>
                    <a:pt x="223907" y="281820"/>
                  </a:cubicBezTo>
                  <a:cubicBezTo>
                    <a:pt x="220013" y="274338"/>
                    <a:pt x="212225" y="266856"/>
                    <a:pt x="204437" y="266856"/>
                  </a:cubicBezTo>
                  <a:cubicBezTo>
                    <a:pt x="198596" y="276832"/>
                    <a:pt x="198596" y="301772"/>
                    <a:pt x="202490" y="316736"/>
                  </a:cubicBezTo>
                  <a:close/>
                  <a:moveTo>
                    <a:pt x="173284" y="274338"/>
                  </a:moveTo>
                  <a:cubicBezTo>
                    <a:pt x="157708" y="279326"/>
                    <a:pt x="142132" y="291796"/>
                    <a:pt x="126556" y="301772"/>
                  </a:cubicBezTo>
                  <a:cubicBezTo>
                    <a:pt x="118768" y="306760"/>
                    <a:pt x="110980" y="311748"/>
                    <a:pt x="103192" y="316736"/>
                  </a:cubicBezTo>
                  <a:cubicBezTo>
                    <a:pt x="116821" y="314242"/>
                    <a:pt x="130450" y="304266"/>
                    <a:pt x="144079" y="294290"/>
                  </a:cubicBezTo>
                  <a:cubicBezTo>
                    <a:pt x="153814" y="286808"/>
                    <a:pt x="163549" y="279326"/>
                    <a:pt x="173284" y="274338"/>
                  </a:cubicBezTo>
                  <a:close/>
                  <a:moveTo>
                    <a:pt x="3894" y="301772"/>
                  </a:moveTo>
                  <a:cubicBezTo>
                    <a:pt x="3894" y="306760"/>
                    <a:pt x="5841" y="311748"/>
                    <a:pt x="7788" y="316736"/>
                  </a:cubicBezTo>
                  <a:cubicBezTo>
                    <a:pt x="5841" y="316736"/>
                    <a:pt x="5841" y="311748"/>
                    <a:pt x="5841" y="309254"/>
                  </a:cubicBezTo>
                  <a:cubicBezTo>
                    <a:pt x="5841" y="306760"/>
                    <a:pt x="7788" y="304266"/>
                    <a:pt x="5841" y="301772"/>
                  </a:cubicBezTo>
                  <a:cubicBezTo>
                    <a:pt x="5841" y="301772"/>
                    <a:pt x="5841" y="301772"/>
                    <a:pt x="3894" y="301772"/>
                  </a:cubicBezTo>
                  <a:close/>
                  <a:moveTo>
                    <a:pt x="225854" y="269350"/>
                  </a:moveTo>
                  <a:cubicBezTo>
                    <a:pt x="227801" y="271844"/>
                    <a:pt x="229748" y="274338"/>
                    <a:pt x="229748" y="276832"/>
                  </a:cubicBezTo>
                  <a:cubicBezTo>
                    <a:pt x="233642" y="286808"/>
                    <a:pt x="237536" y="294290"/>
                    <a:pt x="233642" y="306760"/>
                  </a:cubicBezTo>
                  <a:cubicBezTo>
                    <a:pt x="237536" y="304266"/>
                    <a:pt x="239483" y="301772"/>
                    <a:pt x="239483" y="296784"/>
                  </a:cubicBezTo>
                  <a:cubicBezTo>
                    <a:pt x="239483" y="286808"/>
                    <a:pt x="231695" y="274338"/>
                    <a:pt x="225854" y="269350"/>
                  </a:cubicBezTo>
                  <a:close/>
                  <a:moveTo>
                    <a:pt x="198596" y="269350"/>
                  </a:moveTo>
                  <a:cubicBezTo>
                    <a:pt x="200543" y="256881"/>
                    <a:pt x="200543" y="256881"/>
                    <a:pt x="200543" y="256881"/>
                  </a:cubicBezTo>
                  <a:cubicBezTo>
                    <a:pt x="202490" y="229447"/>
                    <a:pt x="212225" y="204507"/>
                    <a:pt x="221960" y="179567"/>
                  </a:cubicBezTo>
                  <a:cubicBezTo>
                    <a:pt x="235589" y="149639"/>
                    <a:pt x="247271" y="117217"/>
                    <a:pt x="249218" y="79808"/>
                  </a:cubicBezTo>
                  <a:cubicBezTo>
                    <a:pt x="253112" y="79808"/>
                    <a:pt x="253112" y="79808"/>
                    <a:pt x="253112" y="79808"/>
                  </a:cubicBezTo>
                  <a:cubicBezTo>
                    <a:pt x="255059" y="127193"/>
                    <a:pt x="237536" y="169591"/>
                    <a:pt x="221960" y="209495"/>
                  </a:cubicBezTo>
                  <a:cubicBezTo>
                    <a:pt x="214172" y="224459"/>
                    <a:pt x="208331" y="241917"/>
                    <a:pt x="202490" y="256881"/>
                  </a:cubicBezTo>
                  <a:lnTo>
                    <a:pt x="198596" y="269350"/>
                  </a:lnTo>
                  <a:close/>
                  <a:moveTo>
                    <a:pt x="249218" y="109735"/>
                  </a:moveTo>
                  <a:cubicBezTo>
                    <a:pt x="243377" y="134675"/>
                    <a:pt x="233642" y="157121"/>
                    <a:pt x="225854" y="179567"/>
                  </a:cubicBezTo>
                  <a:cubicBezTo>
                    <a:pt x="216119" y="202013"/>
                    <a:pt x="208331" y="221965"/>
                    <a:pt x="204437" y="241917"/>
                  </a:cubicBezTo>
                  <a:cubicBezTo>
                    <a:pt x="210278" y="229447"/>
                    <a:pt x="214172" y="219471"/>
                    <a:pt x="218066" y="207001"/>
                  </a:cubicBezTo>
                  <a:cubicBezTo>
                    <a:pt x="231695" y="177073"/>
                    <a:pt x="245324" y="144651"/>
                    <a:pt x="249218" y="10973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31" name="Obiect1" descr="Un substituent gol pentru a adăuga o imagine. Faceți clic pe substituent și selectați imaginea pe care doriți s-o adăugați."/>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ALHQAAOQsAAL8tAABNHAAAEAAAACYAAAAIAAAAAYAAAP8fAAA="/>
              </a:ext>
            </a:extLst>
          </p:cNvSpPr>
          <p:nvPr>
            <p:ph type="pic" sz="quarter" idx="18"/>
          </p:nvPr>
        </p:nvSpPr>
        <p:spPr>
          <a:xfrm>
            <a:off x="4721225" y="1824355"/>
            <a:ext cx="2715260" cy="277622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32" name="Substituent tex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1HAAAbx4AANUtAAAPJAAAEAAAACYAAAAIAAAAAaAAAAAAAAA="/>
              </a:ext>
            </a:extLst>
          </p:cNvSpPr>
          <p:nvPr>
            <p:ph idx="21"/>
          </p:nvPr>
        </p:nvSpPr>
        <p:spPr>
          <a:xfrm>
            <a:off x="4707255" y="4947285"/>
            <a:ext cx="2743200" cy="914400"/>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grpSp>
        <p:nvGrpSpPr>
          <p:cNvPr id="33" name="Grup 96"/>
          <p:cNvGrpSpPr>
            <a:extLst>
              <a:ext uri="smNativeData">
                <pr:smNativeData xmlns:pr="smNativeData" val="SMDATA_7_zc3kZRMAAAAlAAAAAQAAAC8BAAAAkAAAAEgAAACQAAAASAAAAAAAAAAAAAAAAAAAABcAAAAUAAAAAAAAAAAAAAD/fwAA/38AAAAAAAAJAAAABAAAAABgAEAMAAAAEAAAAAAAAAAAAAAAAAAAAAAAAAAfAAAAVAAAAAAAAAAAAAAAAAAAAAAAAAAAAAAAAAAAAAAAAAAAAAAAAAAAAAAAAAAAAAAAAAAAAAAAAAAAAAAAAAAAAAAAAAAAAAAAAAAAAAAAAAAAAAAAAAAAACEAAAAYAAAAFAAAAG8xAAA4CgAAcUQAAG8dAAAQAAAAJgAAAAgAAAD/////AAAAAA=="/>
              </a:ext>
            </a:extLst>
          </p:cNvGrpSpPr>
          <p:nvPr/>
        </p:nvGrpSpPr>
        <p:grpSpPr>
          <a:xfrm rot="5400000">
            <a:off x="8019415" y="1677670"/>
            <a:ext cx="3123565" cy="3089910"/>
            <a:chOff x="8019415" y="1677670"/>
            <a:chExt cx="3123565" cy="3089910"/>
          </a:xfrm>
        </p:grpSpPr>
        <p:sp>
          <p:nvSpPr>
            <p:cNvPr id="45" name="Curbă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yMQAAIg0AAMExAABuGgAAAAAAACYAAAAIAAAA//////////8="/>
                </a:ext>
              </a:extLst>
            </p:cNvSpPr>
            <p:nvPr/>
          </p:nvSpPr>
          <p:spPr>
            <a:xfrm>
              <a:off x="8078470" y="2134870"/>
              <a:ext cx="9525" cy="2161540"/>
            </a:xfrm>
            <a:custGeom>
              <a:avLst/>
              <a:gdLst/>
              <a:ahLst/>
              <a:cxnLst/>
              <a:rect l="0" t="0" r="9525" b="2161540"/>
              <a:pathLst>
                <a:path w="9525" h="2161540">
                  <a:moveTo>
                    <a:pt x="5715" y="0"/>
                  </a:moveTo>
                  <a:cubicBezTo>
                    <a:pt x="7620" y="181789"/>
                    <a:pt x="7620" y="361087"/>
                    <a:pt x="7620" y="540385"/>
                  </a:cubicBezTo>
                  <a:cubicBezTo>
                    <a:pt x="7620" y="630034"/>
                    <a:pt x="5715" y="722174"/>
                    <a:pt x="5715" y="811823"/>
                  </a:cubicBezTo>
                  <a:cubicBezTo>
                    <a:pt x="5715" y="901472"/>
                    <a:pt x="5715" y="991121"/>
                    <a:pt x="7620" y="1080770"/>
                  </a:cubicBezTo>
                  <a:cubicBezTo>
                    <a:pt x="7620" y="1262559"/>
                    <a:pt x="9525" y="1441857"/>
                    <a:pt x="7620" y="1621155"/>
                  </a:cubicBezTo>
                  <a:cubicBezTo>
                    <a:pt x="9525" y="1710804"/>
                    <a:pt x="7620" y="1802944"/>
                    <a:pt x="7620" y="1892593"/>
                  </a:cubicBezTo>
                  <a:cubicBezTo>
                    <a:pt x="7620" y="1982242"/>
                    <a:pt x="5715" y="2071891"/>
                    <a:pt x="5715" y="2161540"/>
                  </a:cubicBezTo>
                  <a:cubicBezTo>
                    <a:pt x="3810" y="2161540"/>
                    <a:pt x="3810" y="2161540"/>
                    <a:pt x="3810" y="2161540"/>
                  </a:cubicBezTo>
                  <a:cubicBezTo>
                    <a:pt x="3810" y="2071891"/>
                    <a:pt x="1905" y="1982242"/>
                    <a:pt x="1905" y="1892593"/>
                  </a:cubicBezTo>
                  <a:cubicBezTo>
                    <a:pt x="1905" y="1802944"/>
                    <a:pt x="0" y="1710804"/>
                    <a:pt x="0" y="1621155"/>
                  </a:cubicBezTo>
                  <a:cubicBezTo>
                    <a:pt x="0" y="1441857"/>
                    <a:pt x="1905" y="1262559"/>
                    <a:pt x="1905" y="1080770"/>
                  </a:cubicBezTo>
                  <a:cubicBezTo>
                    <a:pt x="3810" y="991121"/>
                    <a:pt x="3810" y="901472"/>
                    <a:pt x="3810" y="811823"/>
                  </a:cubicBezTo>
                  <a:cubicBezTo>
                    <a:pt x="3810" y="722174"/>
                    <a:pt x="1905" y="630034"/>
                    <a:pt x="1905" y="540385"/>
                  </a:cubicBezTo>
                  <a:cubicBezTo>
                    <a:pt x="0" y="361087"/>
                    <a:pt x="1905" y="181789"/>
                    <a:pt x="3810" y="0"/>
                  </a:cubicBezTo>
                  <a:lnTo>
                    <a:pt x="5715" y="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4" name="Formă liberă 4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BMwAA4xwAAE9CAAD2HAAAAAAAACYAAAAIAAAA//////////8="/>
                </a:ext>
              </a:extLst>
            </p:cNvSpPr>
            <p:nvPr/>
          </p:nvSpPr>
          <p:spPr>
            <a:xfrm>
              <a:off x="8413115" y="4695825"/>
              <a:ext cx="2366010" cy="12065"/>
            </a:xfrm>
            <a:custGeom>
              <a:avLst/>
              <a:gdLst/>
              <a:ahLst/>
              <a:cxnLst/>
              <a:rect l="0" t="0" r="2366010" b="12065"/>
              <a:pathLst>
                <a:path w="2366010" h="12065">
                  <a:moveTo>
                    <a:pt x="0" y="4826"/>
                  </a:moveTo>
                  <a:cubicBezTo>
                    <a:pt x="196519" y="2413"/>
                    <a:pt x="393038" y="0"/>
                    <a:pt x="591503" y="2413"/>
                  </a:cubicBezTo>
                  <a:cubicBezTo>
                    <a:pt x="688789" y="2413"/>
                    <a:pt x="788021" y="4826"/>
                    <a:pt x="887254" y="4826"/>
                  </a:cubicBezTo>
                  <a:cubicBezTo>
                    <a:pt x="984540" y="4826"/>
                    <a:pt x="1083773" y="2413"/>
                    <a:pt x="1183005" y="2413"/>
                  </a:cubicBezTo>
                  <a:cubicBezTo>
                    <a:pt x="1379524" y="2413"/>
                    <a:pt x="1576043" y="0"/>
                    <a:pt x="1774508" y="0"/>
                  </a:cubicBezTo>
                  <a:cubicBezTo>
                    <a:pt x="1871794" y="0"/>
                    <a:pt x="1971026" y="2413"/>
                    <a:pt x="2070259" y="2413"/>
                  </a:cubicBezTo>
                  <a:cubicBezTo>
                    <a:pt x="2167545" y="2413"/>
                    <a:pt x="2266778" y="2413"/>
                    <a:pt x="2366010" y="4826"/>
                  </a:cubicBezTo>
                  <a:cubicBezTo>
                    <a:pt x="2366010" y="4826"/>
                    <a:pt x="2366010" y="4826"/>
                    <a:pt x="2366010" y="4826"/>
                  </a:cubicBezTo>
                  <a:cubicBezTo>
                    <a:pt x="2266778" y="7239"/>
                    <a:pt x="2167545" y="7239"/>
                    <a:pt x="2070259" y="9652"/>
                  </a:cubicBezTo>
                  <a:cubicBezTo>
                    <a:pt x="1971026" y="9652"/>
                    <a:pt x="1871794" y="9652"/>
                    <a:pt x="1774508" y="9652"/>
                  </a:cubicBezTo>
                  <a:cubicBezTo>
                    <a:pt x="1576043" y="12065"/>
                    <a:pt x="1379524" y="9652"/>
                    <a:pt x="1183005" y="7239"/>
                  </a:cubicBezTo>
                  <a:cubicBezTo>
                    <a:pt x="1083773" y="7239"/>
                    <a:pt x="984540" y="7239"/>
                    <a:pt x="887254" y="7239"/>
                  </a:cubicBezTo>
                  <a:cubicBezTo>
                    <a:pt x="788021" y="7239"/>
                    <a:pt x="688789" y="9652"/>
                    <a:pt x="591503" y="9652"/>
                  </a:cubicBezTo>
                  <a:cubicBezTo>
                    <a:pt x="393038" y="9652"/>
                    <a:pt x="196519" y="9652"/>
                    <a:pt x="0" y="482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3" name="Formă liberă 43"/>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lMwAAwwoAADxCAADXCgAAAAAAACYAAAAIAAAA//////////8="/>
                </a:ext>
              </a:extLst>
            </p:cNvSpPr>
            <p:nvPr/>
          </p:nvSpPr>
          <p:spPr>
            <a:xfrm>
              <a:off x="8395335" y="1749425"/>
              <a:ext cx="2371725" cy="12700"/>
            </a:xfrm>
            <a:custGeom>
              <a:avLst/>
              <a:gdLst/>
              <a:ahLst/>
              <a:cxnLst/>
              <a:rect l="0" t="0" r="2371725" b="12700"/>
              <a:pathLst>
                <a:path w="2371725" h="12700">
                  <a:moveTo>
                    <a:pt x="0" y="5080"/>
                  </a:moveTo>
                  <a:cubicBezTo>
                    <a:pt x="196508" y="2540"/>
                    <a:pt x="394963" y="0"/>
                    <a:pt x="591472" y="2540"/>
                  </a:cubicBezTo>
                  <a:cubicBezTo>
                    <a:pt x="690699" y="2540"/>
                    <a:pt x="789926" y="5080"/>
                    <a:pt x="889153" y="5080"/>
                  </a:cubicBezTo>
                  <a:cubicBezTo>
                    <a:pt x="988380" y="5080"/>
                    <a:pt x="1087608" y="2540"/>
                    <a:pt x="1184889" y="2540"/>
                  </a:cubicBezTo>
                  <a:cubicBezTo>
                    <a:pt x="1383344" y="2540"/>
                    <a:pt x="1581798" y="0"/>
                    <a:pt x="1778307" y="0"/>
                  </a:cubicBezTo>
                  <a:cubicBezTo>
                    <a:pt x="1877534" y="0"/>
                    <a:pt x="1976761" y="2540"/>
                    <a:pt x="2075988" y="2540"/>
                  </a:cubicBezTo>
                  <a:cubicBezTo>
                    <a:pt x="2173270" y="2540"/>
                    <a:pt x="2272497" y="2540"/>
                    <a:pt x="2371725" y="5080"/>
                  </a:cubicBezTo>
                  <a:cubicBezTo>
                    <a:pt x="2371725" y="7620"/>
                    <a:pt x="2371725" y="7620"/>
                    <a:pt x="2371725" y="7620"/>
                  </a:cubicBezTo>
                  <a:cubicBezTo>
                    <a:pt x="2272497" y="7620"/>
                    <a:pt x="2173270" y="10160"/>
                    <a:pt x="2075988" y="10160"/>
                  </a:cubicBezTo>
                  <a:cubicBezTo>
                    <a:pt x="1976761" y="10160"/>
                    <a:pt x="1877534" y="10160"/>
                    <a:pt x="1778307" y="10160"/>
                  </a:cubicBezTo>
                  <a:cubicBezTo>
                    <a:pt x="1581798" y="12700"/>
                    <a:pt x="1383344" y="10160"/>
                    <a:pt x="1184889" y="7620"/>
                  </a:cubicBezTo>
                  <a:cubicBezTo>
                    <a:pt x="1087608" y="7620"/>
                    <a:pt x="988380" y="7620"/>
                    <a:pt x="889153" y="7620"/>
                  </a:cubicBezTo>
                  <a:cubicBezTo>
                    <a:pt x="789926" y="7620"/>
                    <a:pt x="690699" y="10160"/>
                    <a:pt x="591472" y="10160"/>
                  </a:cubicBezTo>
                  <a:cubicBezTo>
                    <a:pt x="394963" y="10160"/>
                    <a:pt x="196508" y="10160"/>
                    <a:pt x="0" y="7620"/>
                  </a:cubicBezTo>
                  <a:lnTo>
                    <a:pt x="0" y="5080"/>
                  </a:ln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2" name="Formă liberă 44"/>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AzRAAAXA0AAEBEAABuGgAAAAAAACYAAAAIAAAA//////////8="/>
                </a:ext>
              </a:extLst>
            </p:cNvSpPr>
            <p:nvPr/>
          </p:nvSpPr>
          <p:spPr>
            <a:xfrm>
              <a:off x="11086465" y="2171700"/>
              <a:ext cx="8255" cy="2124710"/>
            </a:xfrm>
            <a:custGeom>
              <a:avLst/>
              <a:gdLst/>
              <a:ahLst/>
              <a:cxnLst/>
              <a:rect l="0" t="0" r="8255" b="2124710"/>
              <a:pathLst>
                <a:path w="8255" h="2124710">
                  <a:moveTo>
                    <a:pt x="4127" y="2124710"/>
                  </a:moveTo>
                  <a:cubicBezTo>
                    <a:pt x="0" y="1947858"/>
                    <a:pt x="0" y="1771007"/>
                    <a:pt x="0" y="1594155"/>
                  </a:cubicBezTo>
                  <a:cubicBezTo>
                    <a:pt x="0" y="1504484"/>
                    <a:pt x="2063" y="1417304"/>
                    <a:pt x="2063" y="1327632"/>
                  </a:cubicBezTo>
                  <a:cubicBezTo>
                    <a:pt x="2063" y="1240452"/>
                    <a:pt x="2063" y="1150781"/>
                    <a:pt x="2063" y="1063600"/>
                  </a:cubicBezTo>
                  <a:cubicBezTo>
                    <a:pt x="0" y="886749"/>
                    <a:pt x="0" y="707406"/>
                    <a:pt x="0" y="530555"/>
                  </a:cubicBezTo>
                  <a:cubicBezTo>
                    <a:pt x="0" y="443374"/>
                    <a:pt x="0" y="353703"/>
                    <a:pt x="0" y="266523"/>
                  </a:cubicBezTo>
                  <a:cubicBezTo>
                    <a:pt x="2063" y="176852"/>
                    <a:pt x="2063" y="89671"/>
                    <a:pt x="4127" y="0"/>
                  </a:cubicBezTo>
                  <a:cubicBezTo>
                    <a:pt x="4127" y="0"/>
                    <a:pt x="4127" y="0"/>
                    <a:pt x="4127" y="0"/>
                  </a:cubicBezTo>
                  <a:cubicBezTo>
                    <a:pt x="6191" y="89671"/>
                    <a:pt x="6191" y="176852"/>
                    <a:pt x="6191" y="266523"/>
                  </a:cubicBezTo>
                  <a:cubicBezTo>
                    <a:pt x="8255" y="353703"/>
                    <a:pt x="8255" y="443374"/>
                    <a:pt x="8255" y="530555"/>
                  </a:cubicBezTo>
                  <a:cubicBezTo>
                    <a:pt x="8255" y="707406"/>
                    <a:pt x="6191" y="886749"/>
                    <a:pt x="6191" y="1063600"/>
                  </a:cubicBezTo>
                  <a:cubicBezTo>
                    <a:pt x="6191" y="1150781"/>
                    <a:pt x="4127" y="1240452"/>
                    <a:pt x="4127" y="1327632"/>
                  </a:cubicBezTo>
                  <a:cubicBezTo>
                    <a:pt x="6191" y="1417304"/>
                    <a:pt x="6191" y="1504484"/>
                    <a:pt x="6191" y="1594155"/>
                  </a:cubicBezTo>
                  <a:cubicBezTo>
                    <a:pt x="8255" y="1771007"/>
                    <a:pt x="6191" y="1947858"/>
                    <a:pt x="4127" y="212471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1" name="Curbă5"/>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gMQAAEhsAADAzAABUHQAAAAAAACYAAAAIAAAA//////////8="/>
                </a:ext>
              </a:extLst>
            </p:cNvSpPr>
            <p:nvPr/>
          </p:nvSpPr>
          <p:spPr>
            <a:xfrm>
              <a:off x="8026400" y="4400550"/>
              <a:ext cx="294640" cy="367030"/>
            </a:xfrm>
            <a:custGeom>
              <a:avLst/>
              <a:gdLst/>
              <a:ahLst/>
              <a:cxnLst/>
              <a:rect l="0" t="0" r="294640" b="367030"/>
              <a:pathLst>
                <a:path w="294640" h="367030">
                  <a:moveTo>
                    <a:pt x="246179" y="302552"/>
                  </a:moveTo>
                  <a:cubicBezTo>
                    <a:pt x="222918" y="292632"/>
                    <a:pt x="191904" y="339751"/>
                    <a:pt x="162827" y="332311"/>
                  </a:cubicBezTo>
                  <a:cubicBezTo>
                    <a:pt x="178335" y="352150"/>
                    <a:pt x="205473" y="322391"/>
                    <a:pt x="217103" y="324871"/>
                  </a:cubicBezTo>
                  <a:cubicBezTo>
                    <a:pt x="184150" y="364550"/>
                    <a:pt x="127936" y="314951"/>
                    <a:pt x="93044" y="352150"/>
                  </a:cubicBezTo>
                  <a:cubicBezTo>
                    <a:pt x="36830" y="352150"/>
                    <a:pt x="1938" y="305032"/>
                    <a:pt x="7754" y="235594"/>
                  </a:cubicBezTo>
                  <a:cubicBezTo>
                    <a:pt x="11631" y="203354"/>
                    <a:pt x="36830" y="183515"/>
                    <a:pt x="38768" y="151276"/>
                  </a:cubicBezTo>
                  <a:cubicBezTo>
                    <a:pt x="44584" y="143836"/>
                    <a:pt x="42645" y="148796"/>
                    <a:pt x="50399" y="143836"/>
                  </a:cubicBezTo>
                  <a:cubicBezTo>
                    <a:pt x="48461" y="111597"/>
                    <a:pt x="63968" y="84318"/>
                    <a:pt x="60091" y="57038"/>
                  </a:cubicBezTo>
                  <a:cubicBezTo>
                    <a:pt x="58153" y="29759"/>
                    <a:pt x="36830" y="19839"/>
                    <a:pt x="36830" y="0"/>
                  </a:cubicBezTo>
                  <a:cubicBezTo>
                    <a:pt x="69783" y="17360"/>
                    <a:pt x="79475" y="89278"/>
                    <a:pt x="63968" y="141356"/>
                  </a:cubicBezTo>
                  <a:cubicBezTo>
                    <a:pt x="65906" y="148796"/>
                    <a:pt x="77537" y="146316"/>
                    <a:pt x="79475" y="156236"/>
                  </a:cubicBezTo>
                  <a:cubicBezTo>
                    <a:pt x="83352" y="171115"/>
                    <a:pt x="77537" y="185995"/>
                    <a:pt x="69783" y="198395"/>
                  </a:cubicBezTo>
                  <a:cubicBezTo>
                    <a:pt x="52337" y="195915"/>
                    <a:pt x="38768" y="183515"/>
                    <a:pt x="50399" y="166155"/>
                  </a:cubicBezTo>
                  <a:cubicBezTo>
                    <a:pt x="1938" y="218234"/>
                    <a:pt x="27138" y="367030"/>
                    <a:pt x="124059" y="327351"/>
                  </a:cubicBezTo>
                  <a:cubicBezTo>
                    <a:pt x="104675" y="292632"/>
                    <a:pt x="141505" y="240553"/>
                    <a:pt x="162827" y="277752"/>
                  </a:cubicBezTo>
                  <a:cubicBezTo>
                    <a:pt x="166704" y="305032"/>
                    <a:pt x="157012" y="312471"/>
                    <a:pt x="149258" y="324871"/>
                  </a:cubicBezTo>
                  <a:cubicBezTo>
                    <a:pt x="195781" y="339751"/>
                    <a:pt x="257810" y="252953"/>
                    <a:pt x="294640" y="319911"/>
                  </a:cubicBezTo>
                  <a:cubicBezTo>
                    <a:pt x="277194" y="290152"/>
                    <a:pt x="240364" y="307512"/>
                    <a:pt x="220980" y="324871"/>
                  </a:cubicBezTo>
                  <a:cubicBezTo>
                    <a:pt x="224857" y="312471"/>
                    <a:pt x="238426" y="312471"/>
                    <a:pt x="246179" y="302552"/>
                  </a:cubicBezTo>
                  <a:close/>
                  <a:moveTo>
                    <a:pt x="143443" y="317431"/>
                  </a:moveTo>
                  <a:cubicBezTo>
                    <a:pt x="176396" y="314951"/>
                    <a:pt x="151197" y="243033"/>
                    <a:pt x="131813" y="277752"/>
                  </a:cubicBezTo>
                  <a:cubicBezTo>
                    <a:pt x="145382" y="277752"/>
                    <a:pt x="133751" y="290152"/>
                    <a:pt x="127936" y="290152"/>
                  </a:cubicBezTo>
                  <a:cubicBezTo>
                    <a:pt x="127936" y="295112"/>
                    <a:pt x="127936" y="302552"/>
                    <a:pt x="127936" y="309992"/>
                  </a:cubicBezTo>
                  <a:cubicBezTo>
                    <a:pt x="131813" y="312471"/>
                    <a:pt x="133751" y="317431"/>
                    <a:pt x="141505" y="317431"/>
                  </a:cubicBezTo>
                  <a:cubicBezTo>
                    <a:pt x="145382" y="307512"/>
                    <a:pt x="155074" y="290152"/>
                    <a:pt x="143443" y="282712"/>
                  </a:cubicBezTo>
                  <a:cubicBezTo>
                    <a:pt x="162827" y="285192"/>
                    <a:pt x="151197" y="309992"/>
                    <a:pt x="143443" y="317431"/>
                  </a:cubicBezTo>
                  <a:close/>
                  <a:moveTo>
                    <a:pt x="17446" y="218234"/>
                  </a:moveTo>
                  <a:cubicBezTo>
                    <a:pt x="0" y="300072"/>
                    <a:pt x="54276" y="367030"/>
                    <a:pt x="108552" y="334791"/>
                  </a:cubicBezTo>
                  <a:cubicBezTo>
                    <a:pt x="38768" y="359590"/>
                    <a:pt x="25199" y="285192"/>
                    <a:pt x="17446" y="218234"/>
                  </a:cubicBezTo>
                  <a:close/>
                  <a:moveTo>
                    <a:pt x="71722" y="151276"/>
                  </a:moveTo>
                  <a:cubicBezTo>
                    <a:pt x="73660" y="171115"/>
                    <a:pt x="65906" y="178555"/>
                    <a:pt x="60091" y="190955"/>
                  </a:cubicBezTo>
                  <a:cubicBezTo>
                    <a:pt x="77537" y="193435"/>
                    <a:pt x="81414" y="163676"/>
                    <a:pt x="71722" y="151276"/>
                  </a:cubicBezTo>
                  <a:close/>
                  <a:moveTo>
                    <a:pt x="58153" y="141356"/>
                  </a:moveTo>
                  <a:cubicBezTo>
                    <a:pt x="58153" y="121517"/>
                    <a:pt x="73660" y="99197"/>
                    <a:pt x="63968" y="76878"/>
                  </a:cubicBezTo>
                  <a:cubicBezTo>
                    <a:pt x="65906" y="101677"/>
                    <a:pt x="50399" y="121517"/>
                    <a:pt x="58153" y="141356"/>
                  </a:cubicBezTo>
                  <a:close/>
                  <a:moveTo>
                    <a:pt x="58153" y="151276"/>
                  </a:moveTo>
                  <a:cubicBezTo>
                    <a:pt x="54276" y="156236"/>
                    <a:pt x="52337" y="178555"/>
                    <a:pt x="58153" y="183515"/>
                  </a:cubicBezTo>
                  <a:cubicBezTo>
                    <a:pt x="63968" y="173595"/>
                    <a:pt x="69783" y="156236"/>
                    <a:pt x="58153" y="151276"/>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40" name="Formă liberă 46"/>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kMQAADBsAADUzAABBHQAAAAAAACYAAAAIAAAA//////////8="/>
                </a:ext>
              </a:extLst>
            </p:cNvSpPr>
            <p:nvPr/>
          </p:nvSpPr>
          <p:spPr>
            <a:xfrm>
              <a:off x="8028940" y="4396740"/>
              <a:ext cx="295275" cy="358775"/>
            </a:xfrm>
            <a:custGeom>
              <a:avLst/>
              <a:gdLst/>
              <a:ahLst/>
              <a:cxnLst/>
              <a:rect l="0" t="0" r="295275" b="358775"/>
              <a:pathLst>
                <a:path w="295275" h="358775">
                  <a:moveTo>
                    <a:pt x="91906" y="358775"/>
                  </a:moveTo>
                  <a:cubicBezTo>
                    <a:pt x="89951" y="358775"/>
                    <a:pt x="89951" y="358775"/>
                    <a:pt x="89951" y="358775"/>
                  </a:cubicBezTo>
                  <a:cubicBezTo>
                    <a:pt x="62574" y="358775"/>
                    <a:pt x="37153" y="346317"/>
                    <a:pt x="21510" y="321402"/>
                  </a:cubicBezTo>
                  <a:cubicBezTo>
                    <a:pt x="5866" y="301470"/>
                    <a:pt x="0" y="271572"/>
                    <a:pt x="3910" y="239183"/>
                  </a:cubicBezTo>
                  <a:cubicBezTo>
                    <a:pt x="5866" y="224234"/>
                    <a:pt x="11732" y="209285"/>
                    <a:pt x="19554" y="196827"/>
                  </a:cubicBezTo>
                  <a:cubicBezTo>
                    <a:pt x="25421" y="181878"/>
                    <a:pt x="33242" y="169421"/>
                    <a:pt x="33242" y="154472"/>
                  </a:cubicBezTo>
                  <a:cubicBezTo>
                    <a:pt x="33242" y="154472"/>
                    <a:pt x="33242" y="154472"/>
                    <a:pt x="33242" y="154472"/>
                  </a:cubicBezTo>
                  <a:cubicBezTo>
                    <a:pt x="37153" y="149489"/>
                    <a:pt x="39109" y="146998"/>
                    <a:pt x="41064" y="146998"/>
                  </a:cubicBezTo>
                  <a:cubicBezTo>
                    <a:pt x="41064" y="146998"/>
                    <a:pt x="43020" y="146998"/>
                    <a:pt x="44975" y="146998"/>
                  </a:cubicBezTo>
                  <a:cubicBezTo>
                    <a:pt x="44975" y="132049"/>
                    <a:pt x="46931" y="117100"/>
                    <a:pt x="50842" y="102151"/>
                  </a:cubicBezTo>
                  <a:cubicBezTo>
                    <a:pt x="54752" y="87202"/>
                    <a:pt x="58663" y="74744"/>
                    <a:pt x="56708" y="59795"/>
                  </a:cubicBezTo>
                  <a:cubicBezTo>
                    <a:pt x="54752" y="47338"/>
                    <a:pt x="48886" y="37372"/>
                    <a:pt x="43020" y="29897"/>
                  </a:cubicBezTo>
                  <a:cubicBezTo>
                    <a:pt x="37153" y="19931"/>
                    <a:pt x="31287" y="12457"/>
                    <a:pt x="31287" y="2491"/>
                  </a:cubicBezTo>
                  <a:cubicBezTo>
                    <a:pt x="31287" y="0"/>
                    <a:pt x="31287" y="0"/>
                    <a:pt x="31287" y="0"/>
                  </a:cubicBezTo>
                  <a:cubicBezTo>
                    <a:pt x="33242" y="0"/>
                    <a:pt x="33242" y="0"/>
                    <a:pt x="33242" y="0"/>
                  </a:cubicBezTo>
                  <a:cubicBezTo>
                    <a:pt x="68441" y="19931"/>
                    <a:pt x="78218" y="92185"/>
                    <a:pt x="62574" y="144506"/>
                  </a:cubicBezTo>
                  <a:cubicBezTo>
                    <a:pt x="62574" y="146998"/>
                    <a:pt x="66485" y="146998"/>
                    <a:pt x="68441" y="149489"/>
                  </a:cubicBezTo>
                  <a:cubicBezTo>
                    <a:pt x="72352" y="151981"/>
                    <a:pt x="76263" y="151981"/>
                    <a:pt x="78218" y="156964"/>
                  </a:cubicBezTo>
                  <a:cubicBezTo>
                    <a:pt x="84084" y="179387"/>
                    <a:pt x="72352" y="194336"/>
                    <a:pt x="66485" y="201810"/>
                  </a:cubicBezTo>
                  <a:cubicBezTo>
                    <a:pt x="66485" y="201810"/>
                    <a:pt x="66485" y="201810"/>
                    <a:pt x="66485" y="201810"/>
                  </a:cubicBezTo>
                  <a:cubicBezTo>
                    <a:pt x="66485" y="201810"/>
                    <a:pt x="66485" y="201810"/>
                    <a:pt x="66485" y="201810"/>
                  </a:cubicBezTo>
                  <a:cubicBezTo>
                    <a:pt x="54752" y="201810"/>
                    <a:pt x="44975" y="196827"/>
                    <a:pt x="43020" y="189353"/>
                  </a:cubicBezTo>
                  <a:cubicBezTo>
                    <a:pt x="41064" y="186861"/>
                    <a:pt x="41064" y="181878"/>
                    <a:pt x="41064" y="176896"/>
                  </a:cubicBezTo>
                  <a:cubicBezTo>
                    <a:pt x="23465" y="204302"/>
                    <a:pt x="19554" y="244166"/>
                    <a:pt x="29331" y="279047"/>
                  </a:cubicBezTo>
                  <a:cubicBezTo>
                    <a:pt x="39109" y="316419"/>
                    <a:pt x="62574" y="336351"/>
                    <a:pt x="89951" y="336351"/>
                  </a:cubicBezTo>
                  <a:cubicBezTo>
                    <a:pt x="99728" y="336351"/>
                    <a:pt x="109505" y="333860"/>
                    <a:pt x="119283" y="331368"/>
                  </a:cubicBezTo>
                  <a:cubicBezTo>
                    <a:pt x="113416" y="318911"/>
                    <a:pt x="111461" y="303962"/>
                    <a:pt x="117327" y="289013"/>
                  </a:cubicBezTo>
                  <a:cubicBezTo>
                    <a:pt x="123194" y="276555"/>
                    <a:pt x="132971" y="266589"/>
                    <a:pt x="142748" y="266589"/>
                  </a:cubicBezTo>
                  <a:cubicBezTo>
                    <a:pt x="146659" y="266589"/>
                    <a:pt x="154481" y="269081"/>
                    <a:pt x="162303" y="281538"/>
                  </a:cubicBezTo>
                  <a:cubicBezTo>
                    <a:pt x="162303" y="281538"/>
                    <a:pt x="162303" y="281538"/>
                    <a:pt x="162303" y="281538"/>
                  </a:cubicBezTo>
                  <a:cubicBezTo>
                    <a:pt x="164258" y="303962"/>
                    <a:pt x="158392" y="313928"/>
                    <a:pt x="150570" y="323894"/>
                  </a:cubicBezTo>
                  <a:cubicBezTo>
                    <a:pt x="150570" y="323894"/>
                    <a:pt x="150570" y="326385"/>
                    <a:pt x="148615" y="326385"/>
                  </a:cubicBezTo>
                  <a:cubicBezTo>
                    <a:pt x="152526" y="328877"/>
                    <a:pt x="156437" y="328877"/>
                    <a:pt x="160348" y="328877"/>
                  </a:cubicBezTo>
                  <a:cubicBezTo>
                    <a:pt x="175991" y="328877"/>
                    <a:pt x="191635" y="321402"/>
                    <a:pt x="209234" y="311436"/>
                  </a:cubicBezTo>
                  <a:cubicBezTo>
                    <a:pt x="224878" y="303962"/>
                    <a:pt x="240522" y="296487"/>
                    <a:pt x="256165" y="296487"/>
                  </a:cubicBezTo>
                  <a:cubicBezTo>
                    <a:pt x="271809" y="296487"/>
                    <a:pt x="285497" y="306453"/>
                    <a:pt x="295275" y="323894"/>
                  </a:cubicBezTo>
                  <a:cubicBezTo>
                    <a:pt x="293319" y="326385"/>
                    <a:pt x="293319" y="326385"/>
                    <a:pt x="293319" y="326385"/>
                  </a:cubicBezTo>
                  <a:cubicBezTo>
                    <a:pt x="285497" y="316419"/>
                    <a:pt x="277675" y="308945"/>
                    <a:pt x="265943" y="308945"/>
                  </a:cubicBezTo>
                  <a:cubicBezTo>
                    <a:pt x="246388" y="308945"/>
                    <a:pt x="224878" y="326385"/>
                    <a:pt x="219011" y="328877"/>
                  </a:cubicBezTo>
                  <a:cubicBezTo>
                    <a:pt x="215100" y="333860"/>
                    <a:pt x="215100" y="333860"/>
                    <a:pt x="215100" y="333860"/>
                  </a:cubicBezTo>
                  <a:cubicBezTo>
                    <a:pt x="215100" y="331368"/>
                    <a:pt x="215100" y="331368"/>
                    <a:pt x="215100" y="331368"/>
                  </a:cubicBezTo>
                  <a:cubicBezTo>
                    <a:pt x="205323" y="341334"/>
                    <a:pt x="193590" y="346317"/>
                    <a:pt x="175991" y="346317"/>
                  </a:cubicBezTo>
                  <a:cubicBezTo>
                    <a:pt x="168169" y="346317"/>
                    <a:pt x="160348" y="346317"/>
                    <a:pt x="152526" y="346317"/>
                  </a:cubicBezTo>
                  <a:cubicBezTo>
                    <a:pt x="144704" y="343826"/>
                    <a:pt x="136882" y="343826"/>
                    <a:pt x="129060" y="343826"/>
                  </a:cubicBezTo>
                  <a:cubicBezTo>
                    <a:pt x="113416" y="343826"/>
                    <a:pt x="101684" y="348809"/>
                    <a:pt x="91906" y="358775"/>
                  </a:cubicBezTo>
                  <a:close/>
                  <a:moveTo>
                    <a:pt x="13688" y="214268"/>
                  </a:moveTo>
                  <a:cubicBezTo>
                    <a:pt x="9777" y="221742"/>
                    <a:pt x="7821" y="231708"/>
                    <a:pt x="5866" y="239183"/>
                  </a:cubicBezTo>
                  <a:cubicBezTo>
                    <a:pt x="3910" y="271572"/>
                    <a:pt x="9777" y="298979"/>
                    <a:pt x="23465" y="318911"/>
                  </a:cubicBezTo>
                  <a:cubicBezTo>
                    <a:pt x="39109" y="341334"/>
                    <a:pt x="62574" y="353792"/>
                    <a:pt x="89951" y="353792"/>
                  </a:cubicBezTo>
                  <a:cubicBezTo>
                    <a:pt x="99728" y="343826"/>
                    <a:pt x="111461" y="338843"/>
                    <a:pt x="129060" y="338843"/>
                  </a:cubicBezTo>
                  <a:cubicBezTo>
                    <a:pt x="136882" y="338843"/>
                    <a:pt x="144704" y="341334"/>
                    <a:pt x="152526" y="341334"/>
                  </a:cubicBezTo>
                  <a:cubicBezTo>
                    <a:pt x="158392" y="341334"/>
                    <a:pt x="162303" y="343826"/>
                    <a:pt x="168169" y="343826"/>
                  </a:cubicBezTo>
                  <a:cubicBezTo>
                    <a:pt x="164258" y="341334"/>
                    <a:pt x="162303" y="338843"/>
                    <a:pt x="158392" y="336351"/>
                  </a:cubicBezTo>
                  <a:cubicBezTo>
                    <a:pt x="156437" y="331368"/>
                    <a:pt x="156437" y="331368"/>
                    <a:pt x="156437" y="331368"/>
                  </a:cubicBezTo>
                  <a:cubicBezTo>
                    <a:pt x="160348" y="333860"/>
                    <a:pt x="160348" y="333860"/>
                    <a:pt x="160348" y="333860"/>
                  </a:cubicBezTo>
                  <a:cubicBezTo>
                    <a:pt x="162303" y="333860"/>
                    <a:pt x="164258" y="333860"/>
                    <a:pt x="168169" y="333860"/>
                  </a:cubicBezTo>
                  <a:cubicBezTo>
                    <a:pt x="179902" y="333860"/>
                    <a:pt x="193590" y="326385"/>
                    <a:pt x="205323" y="318911"/>
                  </a:cubicBezTo>
                  <a:cubicBezTo>
                    <a:pt x="205323" y="318911"/>
                    <a:pt x="205323" y="318911"/>
                    <a:pt x="205323" y="318911"/>
                  </a:cubicBezTo>
                  <a:cubicBezTo>
                    <a:pt x="189679" y="326385"/>
                    <a:pt x="174036" y="331368"/>
                    <a:pt x="160348" y="331368"/>
                  </a:cubicBezTo>
                  <a:cubicBezTo>
                    <a:pt x="154481" y="331368"/>
                    <a:pt x="150570" y="331368"/>
                    <a:pt x="146659" y="331368"/>
                  </a:cubicBezTo>
                  <a:cubicBezTo>
                    <a:pt x="144704" y="328877"/>
                    <a:pt x="144704" y="328877"/>
                    <a:pt x="144704" y="328877"/>
                  </a:cubicBezTo>
                  <a:cubicBezTo>
                    <a:pt x="144704" y="326385"/>
                    <a:pt x="144704" y="326385"/>
                    <a:pt x="144704" y="326385"/>
                  </a:cubicBezTo>
                  <a:cubicBezTo>
                    <a:pt x="146659" y="326385"/>
                    <a:pt x="148615" y="323894"/>
                    <a:pt x="148615" y="321402"/>
                  </a:cubicBezTo>
                  <a:cubicBezTo>
                    <a:pt x="150570" y="321402"/>
                    <a:pt x="150570" y="318911"/>
                    <a:pt x="150570" y="318911"/>
                  </a:cubicBezTo>
                  <a:cubicBezTo>
                    <a:pt x="148615" y="321402"/>
                    <a:pt x="144704" y="323894"/>
                    <a:pt x="140793" y="323894"/>
                  </a:cubicBezTo>
                  <a:cubicBezTo>
                    <a:pt x="136882" y="323894"/>
                    <a:pt x="136882" y="323894"/>
                    <a:pt x="136882" y="323894"/>
                  </a:cubicBezTo>
                  <a:cubicBezTo>
                    <a:pt x="136882" y="323894"/>
                    <a:pt x="136882" y="323894"/>
                    <a:pt x="136882" y="323894"/>
                  </a:cubicBezTo>
                  <a:cubicBezTo>
                    <a:pt x="132971" y="323894"/>
                    <a:pt x="131016" y="321402"/>
                    <a:pt x="129060" y="318911"/>
                  </a:cubicBezTo>
                  <a:cubicBezTo>
                    <a:pt x="127105" y="318911"/>
                    <a:pt x="125149" y="316419"/>
                    <a:pt x="123194" y="316419"/>
                  </a:cubicBezTo>
                  <a:cubicBezTo>
                    <a:pt x="123194" y="316419"/>
                    <a:pt x="123194" y="316419"/>
                    <a:pt x="123194" y="316419"/>
                  </a:cubicBezTo>
                  <a:cubicBezTo>
                    <a:pt x="123194" y="291504"/>
                    <a:pt x="123194" y="291504"/>
                    <a:pt x="123194" y="291504"/>
                  </a:cubicBezTo>
                  <a:cubicBezTo>
                    <a:pt x="125149" y="291504"/>
                    <a:pt x="125149" y="291504"/>
                    <a:pt x="125149" y="291504"/>
                  </a:cubicBezTo>
                  <a:cubicBezTo>
                    <a:pt x="125149" y="291504"/>
                    <a:pt x="125149" y="291504"/>
                    <a:pt x="125149" y="291504"/>
                  </a:cubicBezTo>
                  <a:cubicBezTo>
                    <a:pt x="129060" y="291504"/>
                    <a:pt x="132971" y="286521"/>
                    <a:pt x="132971" y="284030"/>
                  </a:cubicBezTo>
                  <a:cubicBezTo>
                    <a:pt x="132971" y="284030"/>
                    <a:pt x="132971" y="284030"/>
                    <a:pt x="129060" y="284030"/>
                  </a:cubicBezTo>
                  <a:cubicBezTo>
                    <a:pt x="127105" y="284030"/>
                    <a:pt x="127105" y="284030"/>
                    <a:pt x="127105" y="284030"/>
                  </a:cubicBezTo>
                  <a:cubicBezTo>
                    <a:pt x="129060" y="281538"/>
                    <a:pt x="129060" y="281538"/>
                    <a:pt x="129060" y="281538"/>
                  </a:cubicBezTo>
                  <a:cubicBezTo>
                    <a:pt x="131016" y="274064"/>
                    <a:pt x="134926" y="271572"/>
                    <a:pt x="138837" y="271572"/>
                  </a:cubicBezTo>
                  <a:cubicBezTo>
                    <a:pt x="131016" y="274064"/>
                    <a:pt x="125149" y="281538"/>
                    <a:pt x="121238" y="291504"/>
                  </a:cubicBezTo>
                  <a:cubicBezTo>
                    <a:pt x="115372" y="303962"/>
                    <a:pt x="115372" y="318911"/>
                    <a:pt x="123194" y="331368"/>
                  </a:cubicBezTo>
                  <a:cubicBezTo>
                    <a:pt x="123194" y="333860"/>
                    <a:pt x="123194" y="333860"/>
                    <a:pt x="123194" y="333860"/>
                  </a:cubicBezTo>
                  <a:cubicBezTo>
                    <a:pt x="121238" y="333860"/>
                    <a:pt x="121238" y="333860"/>
                    <a:pt x="121238" y="333860"/>
                  </a:cubicBezTo>
                  <a:cubicBezTo>
                    <a:pt x="115372" y="336351"/>
                    <a:pt x="109505" y="338843"/>
                    <a:pt x="105595" y="338843"/>
                  </a:cubicBezTo>
                  <a:cubicBezTo>
                    <a:pt x="105595" y="341334"/>
                    <a:pt x="105595" y="341334"/>
                    <a:pt x="105595" y="341334"/>
                  </a:cubicBezTo>
                  <a:cubicBezTo>
                    <a:pt x="95817" y="346317"/>
                    <a:pt x="86040" y="348809"/>
                    <a:pt x="76263" y="348809"/>
                  </a:cubicBezTo>
                  <a:cubicBezTo>
                    <a:pt x="56708" y="348809"/>
                    <a:pt x="37153" y="336351"/>
                    <a:pt x="25421" y="316419"/>
                  </a:cubicBezTo>
                  <a:cubicBezTo>
                    <a:pt x="9777" y="289013"/>
                    <a:pt x="3910" y="256623"/>
                    <a:pt x="11732" y="221742"/>
                  </a:cubicBezTo>
                  <a:lnTo>
                    <a:pt x="13688" y="214268"/>
                  </a:lnTo>
                  <a:close/>
                  <a:moveTo>
                    <a:pt x="13688" y="231708"/>
                  </a:moveTo>
                  <a:cubicBezTo>
                    <a:pt x="7821" y="261606"/>
                    <a:pt x="13688" y="291504"/>
                    <a:pt x="27376" y="313928"/>
                  </a:cubicBezTo>
                  <a:cubicBezTo>
                    <a:pt x="41064" y="336351"/>
                    <a:pt x="60619" y="346317"/>
                    <a:pt x="80174" y="346317"/>
                  </a:cubicBezTo>
                  <a:cubicBezTo>
                    <a:pt x="80174" y="346317"/>
                    <a:pt x="80174" y="346317"/>
                    <a:pt x="80174" y="346317"/>
                  </a:cubicBezTo>
                  <a:cubicBezTo>
                    <a:pt x="31287" y="346317"/>
                    <a:pt x="19554" y="281538"/>
                    <a:pt x="13688" y="231708"/>
                  </a:cubicBezTo>
                  <a:close/>
                  <a:moveTo>
                    <a:pt x="211190" y="331368"/>
                  </a:moveTo>
                  <a:cubicBezTo>
                    <a:pt x="207279" y="331368"/>
                    <a:pt x="203368" y="333860"/>
                    <a:pt x="199457" y="336351"/>
                  </a:cubicBezTo>
                  <a:cubicBezTo>
                    <a:pt x="193590" y="338843"/>
                    <a:pt x="185769" y="341334"/>
                    <a:pt x="179902" y="343826"/>
                  </a:cubicBezTo>
                  <a:cubicBezTo>
                    <a:pt x="193590" y="343826"/>
                    <a:pt x="203368" y="338843"/>
                    <a:pt x="211190" y="331368"/>
                  </a:cubicBezTo>
                  <a:close/>
                  <a:moveTo>
                    <a:pt x="13688" y="214268"/>
                  </a:moveTo>
                  <a:cubicBezTo>
                    <a:pt x="13688" y="221742"/>
                    <a:pt x="13688" y="221742"/>
                    <a:pt x="13688" y="221742"/>
                  </a:cubicBezTo>
                  <a:cubicBezTo>
                    <a:pt x="23465" y="284030"/>
                    <a:pt x="33242" y="341334"/>
                    <a:pt x="80174" y="341334"/>
                  </a:cubicBezTo>
                  <a:cubicBezTo>
                    <a:pt x="84084" y="341334"/>
                    <a:pt x="87995" y="341334"/>
                    <a:pt x="93862" y="341334"/>
                  </a:cubicBezTo>
                  <a:cubicBezTo>
                    <a:pt x="62574" y="341334"/>
                    <a:pt x="37153" y="318911"/>
                    <a:pt x="25421" y="281538"/>
                  </a:cubicBezTo>
                  <a:cubicBezTo>
                    <a:pt x="13688" y="239183"/>
                    <a:pt x="23465" y="191844"/>
                    <a:pt x="44975" y="166930"/>
                  </a:cubicBezTo>
                  <a:cubicBezTo>
                    <a:pt x="50842" y="161947"/>
                    <a:pt x="50842" y="161947"/>
                    <a:pt x="50842" y="161947"/>
                  </a:cubicBezTo>
                  <a:cubicBezTo>
                    <a:pt x="50842" y="156964"/>
                    <a:pt x="52797" y="154472"/>
                    <a:pt x="52797" y="154472"/>
                  </a:cubicBezTo>
                  <a:cubicBezTo>
                    <a:pt x="54752" y="151981"/>
                    <a:pt x="54752" y="151981"/>
                    <a:pt x="54752" y="151981"/>
                  </a:cubicBezTo>
                  <a:cubicBezTo>
                    <a:pt x="54752" y="151981"/>
                    <a:pt x="54752" y="151981"/>
                    <a:pt x="54752" y="151981"/>
                  </a:cubicBezTo>
                  <a:cubicBezTo>
                    <a:pt x="58663" y="154472"/>
                    <a:pt x="60619" y="156964"/>
                    <a:pt x="62574" y="159455"/>
                  </a:cubicBezTo>
                  <a:cubicBezTo>
                    <a:pt x="64530" y="169421"/>
                    <a:pt x="58663" y="181878"/>
                    <a:pt x="56708" y="186861"/>
                  </a:cubicBezTo>
                  <a:cubicBezTo>
                    <a:pt x="54752" y="189353"/>
                    <a:pt x="54752" y="189353"/>
                    <a:pt x="54752" y="189353"/>
                  </a:cubicBezTo>
                  <a:cubicBezTo>
                    <a:pt x="54752" y="189353"/>
                    <a:pt x="54752" y="189353"/>
                    <a:pt x="54752" y="189353"/>
                  </a:cubicBezTo>
                  <a:cubicBezTo>
                    <a:pt x="52797" y="186861"/>
                    <a:pt x="50842" y="184370"/>
                    <a:pt x="50842" y="179387"/>
                  </a:cubicBezTo>
                  <a:cubicBezTo>
                    <a:pt x="48886" y="174404"/>
                    <a:pt x="50842" y="169421"/>
                    <a:pt x="50842" y="164438"/>
                  </a:cubicBezTo>
                  <a:cubicBezTo>
                    <a:pt x="46931" y="169421"/>
                    <a:pt x="46931" y="169421"/>
                    <a:pt x="46931" y="169421"/>
                  </a:cubicBezTo>
                  <a:cubicBezTo>
                    <a:pt x="43020" y="176896"/>
                    <a:pt x="43020" y="181878"/>
                    <a:pt x="44975" y="186861"/>
                  </a:cubicBezTo>
                  <a:cubicBezTo>
                    <a:pt x="46931" y="194336"/>
                    <a:pt x="54752" y="199319"/>
                    <a:pt x="64530" y="199319"/>
                  </a:cubicBezTo>
                  <a:cubicBezTo>
                    <a:pt x="70396" y="191844"/>
                    <a:pt x="80174" y="176896"/>
                    <a:pt x="76263" y="159455"/>
                  </a:cubicBezTo>
                  <a:cubicBezTo>
                    <a:pt x="74307" y="156964"/>
                    <a:pt x="72352" y="154472"/>
                    <a:pt x="68441" y="154472"/>
                  </a:cubicBezTo>
                  <a:cubicBezTo>
                    <a:pt x="70396" y="154472"/>
                    <a:pt x="70396" y="154472"/>
                    <a:pt x="70396" y="154472"/>
                  </a:cubicBezTo>
                  <a:cubicBezTo>
                    <a:pt x="74307" y="159455"/>
                    <a:pt x="76263" y="171913"/>
                    <a:pt x="74307" y="181878"/>
                  </a:cubicBezTo>
                  <a:cubicBezTo>
                    <a:pt x="70396" y="191844"/>
                    <a:pt x="66485" y="196827"/>
                    <a:pt x="58663" y="196827"/>
                  </a:cubicBezTo>
                  <a:cubicBezTo>
                    <a:pt x="58663" y="196827"/>
                    <a:pt x="58663" y="196827"/>
                    <a:pt x="58663" y="196827"/>
                  </a:cubicBezTo>
                  <a:cubicBezTo>
                    <a:pt x="58663" y="196827"/>
                    <a:pt x="58663" y="196827"/>
                    <a:pt x="56708" y="196827"/>
                  </a:cubicBezTo>
                  <a:cubicBezTo>
                    <a:pt x="54752" y="194336"/>
                    <a:pt x="54752" y="194336"/>
                    <a:pt x="54752" y="194336"/>
                  </a:cubicBezTo>
                  <a:cubicBezTo>
                    <a:pt x="56708" y="194336"/>
                    <a:pt x="56708" y="194336"/>
                    <a:pt x="56708" y="194336"/>
                  </a:cubicBezTo>
                  <a:cubicBezTo>
                    <a:pt x="56708" y="189353"/>
                    <a:pt x="58663" y="186861"/>
                    <a:pt x="60619" y="184370"/>
                  </a:cubicBezTo>
                  <a:cubicBezTo>
                    <a:pt x="64530" y="176896"/>
                    <a:pt x="68441" y="169421"/>
                    <a:pt x="66485" y="154472"/>
                  </a:cubicBezTo>
                  <a:cubicBezTo>
                    <a:pt x="66485" y="151981"/>
                    <a:pt x="66485" y="151981"/>
                    <a:pt x="66485" y="151981"/>
                  </a:cubicBezTo>
                  <a:cubicBezTo>
                    <a:pt x="64530" y="151981"/>
                    <a:pt x="60619" y="149489"/>
                    <a:pt x="58663" y="144506"/>
                  </a:cubicBezTo>
                  <a:cubicBezTo>
                    <a:pt x="58663" y="144506"/>
                    <a:pt x="58663" y="144506"/>
                    <a:pt x="58663" y="144506"/>
                  </a:cubicBezTo>
                  <a:cubicBezTo>
                    <a:pt x="58663" y="144506"/>
                    <a:pt x="58663" y="144506"/>
                    <a:pt x="58663" y="144506"/>
                  </a:cubicBezTo>
                  <a:cubicBezTo>
                    <a:pt x="74307" y="97168"/>
                    <a:pt x="66485" y="24914"/>
                    <a:pt x="35198" y="4982"/>
                  </a:cubicBezTo>
                  <a:cubicBezTo>
                    <a:pt x="35198" y="12457"/>
                    <a:pt x="39109" y="19931"/>
                    <a:pt x="44975" y="27406"/>
                  </a:cubicBezTo>
                  <a:cubicBezTo>
                    <a:pt x="50842" y="34880"/>
                    <a:pt x="56708" y="44846"/>
                    <a:pt x="58663" y="59795"/>
                  </a:cubicBezTo>
                  <a:cubicBezTo>
                    <a:pt x="58663" y="64778"/>
                    <a:pt x="58663" y="69761"/>
                    <a:pt x="58663" y="74744"/>
                  </a:cubicBezTo>
                  <a:cubicBezTo>
                    <a:pt x="60619" y="79727"/>
                    <a:pt x="60619" y="79727"/>
                    <a:pt x="60619" y="79727"/>
                  </a:cubicBezTo>
                  <a:cubicBezTo>
                    <a:pt x="68441" y="94676"/>
                    <a:pt x="64530" y="109625"/>
                    <a:pt x="60619" y="122083"/>
                  </a:cubicBezTo>
                  <a:cubicBezTo>
                    <a:pt x="58663" y="129557"/>
                    <a:pt x="56708" y="137032"/>
                    <a:pt x="56708" y="144506"/>
                  </a:cubicBezTo>
                  <a:cubicBezTo>
                    <a:pt x="56708" y="151981"/>
                    <a:pt x="56708" y="151981"/>
                    <a:pt x="56708" y="151981"/>
                  </a:cubicBezTo>
                  <a:cubicBezTo>
                    <a:pt x="52797" y="144506"/>
                    <a:pt x="52797" y="144506"/>
                    <a:pt x="52797" y="144506"/>
                  </a:cubicBezTo>
                  <a:cubicBezTo>
                    <a:pt x="48886" y="132049"/>
                    <a:pt x="50842" y="122083"/>
                    <a:pt x="54752" y="109625"/>
                  </a:cubicBezTo>
                  <a:cubicBezTo>
                    <a:pt x="56708" y="99659"/>
                    <a:pt x="60619" y="89693"/>
                    <a:pt x="58663" y="79727"/>
                  </a:cubicBezTo>
                  <a:cubicBezTo>
                    <a:pt x="58663" y="79727"/>
                    <a:pt x="58663" y="79727"/>
                    <a:pt x="58663" y="79727"/>
                  </a:cubicBezTo>
                  <a:cubicBezTo>
                    <a:pt x="58663" y="87202"/>
                    <a:pt x="56708" y="94676"/>
                    <a:pt x="54752" y="104642"/>
                  </a:cubicBezTo>
                  <a:cubicBezTo>
                    <a:pt x="50842" y="117100"/>
                    <a:pt x="46931" y="132049"/>
                    <a:pt x="46931" y="146998"/>
                  </a:cubicBezTo>
                  <a:cubicBezTo>
                    <a:pt x="48886" y="149489"/>
                    <a:pt x="48886" y="149489"/>
                    <a:pt x="48886" y="149489"/>
                  </a:cubicBezTo>
                  <a:cubicBezTo>
                    <a:pt x="46931" y="149489"/>
                    <a:pt x="46931" y="149489"/>
                    <a:pt x="46931" y="149489"/>
                  </a:cubicBezTo>
                  <a:cubicBezTo>
                    <a:pt x="44975" y="151981"/>
                    <a:pt x="43020" y="151981"/>
                    <a:pt x="41064" y="151981"/>
                  </a:cubicBezTo>
                  <a:cubicBezTo>
                    <a:pt x="41064" y="151981"/>
                    <a:pt x="41064" y="151981"/>
                    <a:pt x="41064" y="151981"/>
                  </a:cubicBezTo>
                  <a:cubicBezTo>
                    <a:pt x="39109" y="151981"/>
                    <a:pt x="39109" y="151981"/>
                    <a:pt x="37153" y="154472"/>
                  </a:cubicBezTo>
                  <a:cubicBezTo>
                    <a:pt x="35198" y="171913"/>
                    <a:pt x="27376" y="184370"/>
                    <a:pt x="21510" y="196827"/>
                  </a:cubicBezTo>
                  <a:cubicBezTo>
                    <a:pt x="19554" y="204302"/>
                    <a:pt x="15643" y="209285"/>
                    <a:pt x="13688" y="214268"/>
                  </a:cubicBezTo>
                  <a:close/>
                  <a:moveTo>
                    <a:pt x="166214" y="338843"/>
                  </a:moveTo>
                  <a:cubicBezTo>
                    <a:pt x="168169" y="338843"/>
                    <a:pt x="170125" y="341334"/>
                    <a:pt x="174036" y="341334"/>
                  </a:cubicBezTo>
                  <a:cubicBezTo>
                    <a:pt x="181858" y="341334"/>
                    <a:pt x="189679" y="336351"/>
                    <a:pt x="197501" y="331368"/>
                  </a:cubicBezTo>
                  <a:cubicBezTo>
                    <a:pt x="205323" y="328877"/>
                    <a:pt x="211190" y="326385"/>
                    <a:pt x="215100" y="326385"/>
                  </a:cubicBezTo>
                  <a:cubicBezTo>
                    <a:pt x="217056" y="326385"/>
                    <a:pt x="217056" y="326385"/>
                    <a:pt x="217056" y="326385"/>
                  </a:cubicBezTo>
                  <a:cubicBezTo>
                    <a:pt x="220967" y="321402"/>
                    <a:pt x="226833" y="316419"/>
                    <a:pt x="230744" y="313928"/>
                  </a:cubicBezTo>
                  <a:cubicBezTo>
                    <a:pt x="234655" y="311436"/>
                    <a:pt x="238566" y="311436"/>
                    <a:pt x="240522" y="308945"/>
                  </a:cubicBezTo>
                  <a:cubicBezTo>
                    <a:pt x="238566" y="308945"/>
                    <a:pt x="238566" y="306453"/>
                    <a:pt x="236611" y="306453"/>
                  </a:cubicBezTo>
                  <a:cubicBezTo>
                    <a:pt x="228789" y="306453"/>
                    <a:pt x="217056" y="313928"/>
                    <a:pt x="207279" y="321402"/>
                  </a:cubicBezTo>
                  <a:cubicBezTo>
                    <a:pt x="193590" y="328877"/>
                    <a:pt x="179902" y="338843"/>
                    <a:pt x="166214" y="338843"/>
                  </a:cubicBezTo>
                  <a:close/>
                  <a:moveTo>
                    <a:pt x="125149" y="313928"/>
                  </a:moveTo>
                  <a:cubicBezTo>
                    <a:pt x="127105" y="313928"/>
                    <a:pt x="129060" y="313928"/>
                    <a:pt x="131016" y="316419"/>
                  </a:cubicBezTo>
                  <a:cubicBezTo>
                    <a:pt x="132971" y="318911"/>
                    <a:pt x="134926" y="318911"/>
                    <a:pt x="136882" y="318911"/>
                  </a:cubicBezTo>
                  <a:cubicBezTo>
                    <a:pt x="136882" y="318911"/>
                    <a:pt x="136882" y="318911"/>
                    <a:pt x="136882" y="318911"/>
                  </a:cubicBezTo>
                  <a:cubicBezTo>
                    <a:pt x="136882" y="318911"/>
                    <a:pt x="138837" y="318911"/>
                    <a:pt x="138837" y="316419"/>
                  </a:cubicBezTo>
                  <a:cubicBezTo>
                    <a:pt x="140793" y="311436"/>
                    <a:pt x="146659" y="301470"/>
                    <a:pt x="144704" y="293996"/>
                  </a:cubicBezTo>
                  <a:cubicBezTo>
                    <a:pt x="144704" y="291504"/>
                    <a:pt x="142748" y="289013"/>
                    <a:pt x="140793" y="286521"/>
                  </a:cubicBezTo>
                  <a:cubicBezTo>
                    <a:pt x="136882" y="284030"/>
                    <a:pt x="136882" y="284030"/>
                    <a:pt x="136882" y="284030"/>
                  </a:cubicBezTo>
                  <a:cubicBezTo>
                    <a:pt x="136882" y="284030"/>
                    <a:pt x="136882" y="284030"/>
                    <a:pt x="136882" y="284030"/>
                  </a:cubicBezTo>
                  <a:cubicBezTo>
                    <a:pt x="136882" y="289013"/>
                    <a:pt x="131016" y="293996"/>
                    <a:pt x="125149" y="293996"/>
                  </a:cubicBezTo>
                  <a:cubicBezTo>
                    <a:pt x="125149" y="293996"/>
                    <a:pt x="125149" y="293996"/>
                    <a:pt x="125149" y="293996"/>
                  </a:cubicBezTo>
                  <a:lnTo>
                    <a:pt x="125149" y="313928"/>
                  </a:lnTo>
                  <a:close/>
                  <a:moveTo>
                    <a:pt x="146659" y="289013"/>
                  </a:moveTo>
                  <a:cubicBezTo>
                    <a:pt x="146659" y="291504"/>
                    <a:pt x="146659" y="291504"/>
                    <a:pt x="146659" y="293996"/>
                  </a:cubicBezTo>
                  <a:cubicBezTo>
                    <a:pt x="148615" y="301470"/>
                    <a:pt x="144704" y="311436"/>
                    <a:pt x="140793" y="318911"/>
                  </a:cubicBezTo>
                  <a:cubicBezTo>
                    <a:pt x="146659" y="313928"/>
                    <a:pt x="150570" y="301470"/>
                    <a:pt x="150570" y="293996"/>
                  </a:cubicBezTo>
                  <a:cubicBezTo>
                    <a:pt x="148615" y="293996"/>
                    <a:pt x="148615" y="291504"/>
                    <a:pt x="146659" y="289013"/>
                  </a:cubicBezTo>
                  <a:close/>
                  <a:moveTo>
                    <a:pt x="136882" y="284030"/>
                  </a:moveTo>
                  <a:cubicBezTo>
                    <a:pt x="140793" y="284030"/>
                    <a:pt x="140793" y="284030"/>
                    <a:pt x="140793" y="284030"/>
                  </a:cubicBezTo>
                  <a:cubicBezTo>
                    <a:pt x="148615" y="286521"/>
                    <a:pt x="152526" y="291504"/>
                    <a:pt x="152526" y="293996"/>
                  </a:cubicBezTo>
                  <a:cubicBezTo>
                    <a:pt x="154481" y="301470"/>
                    <a:pt x="150570" y="311436"/>
                    <a:pt x="144704" y="318911"/>
                  </a:cubicBezTo>
                  <a:cubicBezTo>
                    <a:pt x="154481" y="313928"/>
                    <a:pt x="154481" y="303962"/>
                    <a:pt x="154481" y="298979"/>
                  </a:cubicBezTo>
                  <a:cubicBezTo>
                    <a:pt x="154481" y="289013"/>
                    <a:pt x="148615" y="274064"/>
                    <a:pt x="140793" y="274064"/>
                  </a:cubicBezTo>
                  <a:cubicBezTo>
                    <a:pt x="138837" y="274064"/>
                    <a:pt x="134926" y="276555"/>
                    <a:pt x="132971" y="281538"/>
                  </a:cubicBezTo>
                  <a:cubicBezTo>
                    <a:pt x="134926" y="281538"/>
                    <a:pt x="134926" y="281538"/>
                    <a:pt x="136882" y="284030"/>
                  </a:cubicBezTo>
                  <a:close/>
                  <a:moveTo>
                    <a:pt x="238566" y="303962"/>
                  </a:moveTo>
                  <a:cubicBezTo>
                    <a:pt x="240522" y="303962"/>
                    <a:pt x="242477" y="303962"/>
                    <a:pt x="244432" y="306453"/>
                  </a:cubicBezTo>
                  <a:cubicBezTo>
                    <a:pt x="246388" y="306453"/>
                    <a:pt x="246388" y="306453"/>
                    <a:pt x="246388" y="306453"/>
                  </a:cubicBezTo>
                  <a:cubicBezTo>
                    <a:pt x="244432" y="308945"/>
                    <a:pt x="244432" y="308945"/>
                    <a:pt x="244432" y="308945"/>
                  </a:cubicBezTo>
                  <a:cubicBezTo>
                    <a:pt x="244432" y="308945"/>
                    <a:pt x="242477" y="311436"/>
                    <a:pt x="240522" y="311436"/>
                  </a:cubicBezTo>
                  <a:cubicBezTo>
                    <a:pt x="248343" y="308945"/>
                    <a:pt x="256165" y="306453"/>
                    <a:pt x="265943" y="306453"/>
                  </a:cubicBezTo>
                  <a:cubicBezTo>
                    <a:pt x="271809" y="306453"/>
                    <a:pt x="275720" y="306453"/>
                    <a:pt x="279631" y="308945"/>
                  </a:cubicBezTo>
                  <a:cubicBezTo>
                    <a:pt x="273764" y="303962"/>
                    <a:pt x="265943" y="301470"/>
                    <a:pt x="256165" y="301470"/>
                  </a:cubicBezTo>
                  <a:cubicBezTo>
                    <a:pt x="250299" y="301470"/>
                    <a:pt x="244432" y="301470"/>
                    <a:pt x="238566" y="303962"/>
                  </a:cubicBezTo>
                  <a:close/>
                  <a:moveTo>
                    <a:pt x="140793" y="271572"/>
                  </a:moveTo>
                  <a:cubicBezTo>
                    <a:pt x="150570" y="271572"/>
                    <a:pt x="158392" y="286521"/>
                    <a:pt x="158392" y="298979"/>
                  </a:cubicBezTo>
                  <a:cubicBezTo>
                    <a:pt x="158392" y="301470"/>
                    <a:pt x="158392" y="303962"/>
                    <a:pt x="158392" y="306453"/>
                  </a:cubicBezTo>
                  <a:cubicBezTo>
                    <a:pt x="160348" y="301470"/>
                    <a:pt x="160348" y="293996"/>
                    <a:pt x="158392" y="284030"/>
                  </a:cubicBezTo>
                  <a:cubicBezTo>
                    <a:pt x="154481" y="274064"/>
                    <a:pt x="146659" y="269081"/>
                    <a:pt x="138837" y="271572"/>
                  </a:cubicBezTo>
                  <a:cubicBezTo>
                    <a:pt x="140793" y="271572"/>
                    <a:pt x="140793" y="271572"/>
                    <a:pt x="140793" y="271572"/>
                  </a:cubicBezTo>
                  <a:close/>
                  <a:moveTo>
                    <a:pt x="70396" y="161947"/>
                  </a:moveTo>
                  <a:cubicBezTo>
                    <a:pt x="70396" y="171913"/>
                    <a:pt x="66485" y="179387"/>
                    <a:pt x="62574" y="184370"/>
                  </a:cubicBezTo>
                  <a:cubicBezTo>
                    <a:pt x="62574" y="186861"/>
                    <a:pt x="60619" y="189353"/>
                    <a:pt x="60619" y="191844"/>
                  </a:cubicBezTo>
                  <a:cubicBezTo>
                    <a:pt x="66485" y="191844"/>
                    <a:pt x="70396" y="184370"/>
                    <a:pt x="70396" y="181878"/>
                  </a:cubicBezTo>
                  <a:cubicBezTo>
                    <a:pt x="72352" y="174404"/>
                    <a:pt x="72352" y="166930"/>
                    <a:pt x="70396" y="161947"/>
                  </a:cubicBezTo>
                  <a:close/>
                  <a:moveTo>
                    <a:pt x="54752" y="156964"/>
                  </a:moveTo>
                  <a:cubicBezTo>
                    <a:pt x="52797" y="161947"/>
                    <a:pt x="52797" y="171913"/>
                    <a:pt x="52797" y="179387"/>
                  </a:cubicBezTo>
                  <a:cubicBezTo>
                    <a:pt x="52797" y="181878"/>
                    <a:pt x="54752" y="181878"/>
                    <a:pt x="54752" y="184370"/>
                  </a:cubicBezTo>
                  <a:cubicBezTo>
                    <a:pt x="58663" y="176896"/>
                    <a:pt x="62574" y="166930"/>
                    <a:pt x="60619" y="161947"/>
                  </a:cubicBezTo>
                  <a:cubicBezTo>
                    <a:pt x="58663" y="159455"/>
                    <a:pt x="58663" y="156964"/>
                    <a:pt x="54752" y="156964"/>
                  </a:cubicBezTo>
                  <a:close/>
                  <a:moveTo>
                    <a:pt x="62574" y="89693"/>
                  </a:moveTo>
                  <a:cubicBezTo>
                    <a:pt x="60619" y="97168"/>
                    <a:pt x="58663" y="104642"/>
                    <a:pt x="56708" y="109625"/>
                  </a:cubicBezTo>
                  <a:cubicBezTo>
                    <a:pt x="54752" y="119591"/>
                    <a:pt x="52797" y="127066"/>
                    <a:pt x="54752" y="137032"/>
                  </a:cubicBezTo>
                  <a:cubicBezTo>
                    <a:pt x="54752" y="132049"/>
                    <a:pt x="56708" y="127066"/>
                    <a:pt x="56708" y="122083"/>
                  </a:cubicBezTo>
                  <a:cubicBezTo>
                    <a:pt x="60619" y="112117"/>
                    <a:pt x="62574" y="102151"/>
                    <a:pt x="62574" y="8969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9" name="Formă liberă 47"/>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VMQAAWAoAAEQzAACUDAAAAAAAACYAAAAIAAAA//////////8="/>
                </a:ext>
              </a:extLst>
            </p:cNvSpPr>
            <p:nvPr/>
          </p:nvSpPr>
          <p:spPr>
            <a:xfrm>
              <a:off x="8019415" y="1681480"/>
              <a:ext cx="314325" cy="363220"/>
            </a:xfrm>
            <a:custGeom>
              <a:avLst/>
              <a:gdLst/>
              <a:ahLst/>
              <a:cxnLst/>
              <a:rect l="0" t="0" r="314325" b="363220"/>
              <a:pathLst>
                <a:path w="314325" h="363220">
                  <a:moveTo>
                    <a:pt x="97616" y="19902"/>
                  </a:moveTo>
                  <a:cubicBezTo>
                    <a:pt x="107378" y="34829"/>
                    <a:pt x="103473" y="49756"/>
                    <a:pt x="117139" y="62195"/>
                  </a:cubicBezTo>
                  <a:cubicBezTo>
                    <a:pt x="121044" y="57220"/>
                    <a:pt x="113235" y="44781"/>
                    <a:pt x="105425" y="42293"/>
                  </a:cubicBezTo>
                  <a:cubicBezTo>
                    <a:pt x="124949" y="32342"/>
                    <a:pt x="126901" y="62195"/>
                    <a:pt x="122996" y="84585"/>
                  </a:cubicBezTo>
                  <a:cubicBezTo>
                    <a:pt x="115187" y="89561"/>
                    <a:pt x="107378" y="92049"/>
                    <a:pt x="95664" y="92049"/>
                  </a:cubicBezTo>
                  <a:cubicBezTo>
                    <a:pt x="83950" y="77122"/>
                    <a:pt x="83950" y="47268"/>
                    <a:pt x="80045" y="32342"/>
                  </a:cubicBezTo>
                  <a:cubicBezTo>
                    <a:pt x="27332" y="34829"/>
                    <a:pt x="17570" y="102000"/>
                    <a:pt x="31237" y="154244"/>
                  </a:cubicBezTo>
                  <a:cubicBezTo>
                    <a:pt x="37094" y="179122"/>
                    <a:pt x="58569" y="201512"/>
                    <a:pt x="66379" y="228878"/>
                  </a:cubicBezTo>
                  <a:cubicBezTo>
                    <a:pt x="80045" y="276147"/>
                    <a:pt x="74188" y="320927"/>
                    <a:pt x="52712" y="363220"/>
                  </a:cubicBezTo>
                  <a:cubicBezTo>
                    <a:pt x="54665" y="340830"/>
                    <a:pt x="76140" y="301025"/>
                    <a:pt x="64426" y="258732"/>
                  </a:cubicBezTo>
                  <a:cubicBezTo>
                    <a:pt x="60522" y="253756"/>
                    <a:pt x="56617" y="253756"/>
                    <a:pt x="50760" y="253756"/>
                  </a:cubicBezTo>
                  <a:cubicBezTo>
                    <a:pt x="50760" y="248781"/>
                    <a:pt x="54665" y="251269"/>
                    <a:pt x="58569" y="251269"/>
                  </a:cubicBezTo>
                  <a:cubicBezTo>
                    <a:pt x="54665" y="221415"/>
                    <a:pt x="13666" y="196537"/>
                    <a:pt x="7809" y="149268"/>
                  </a:cubicBezTo>
                  <a:cubicBezTo>
                    <a:pt x="1952" y="84585"/>
                    <a:pt x="23427" y="14927"/>
                    <a:pt x="80045" y="24878"/>
                  </a:cubicBezTo>
                  <a:cubicBezTo>
                    <a:pt x="87854" y="22390"/>
                    <a:pt x="91759" y="12439"/>
                    <a:pt x="99568" y="9951"/>
                  </a:cubicBezTo>
                  <a:cubicBezTo>
                    <a:pt x="167900" y="2488"/>
                    <a:pt x="249898" y="114439"/>
                    <a:pt x="283087" y="32342"/>
                  </a:cubicBezTo>
                  <a:cubicBezTo>
                    <a:pt x="285040" y="14927"/>
                    <a:pt x="281135" y="7463"/>
                    <a:pt x="277230" y="0"/>
                  </a:cubicBezTo>
                  <a:cubicBezTo>
                    <a:pt x="314325" y="4976"/>
                    <a:pt x="290897" y="72146"/>
                    <a:pt x="275278" y="82098"/>
                  </a:cubicBezTo>
                  <a:cubicBezTo>
                    <a:pt x="216708" y="116927"/>
                    <a:pt x="138615" y="9951"/>
                    <a:pt x="97616" y="19902"/>
                  </a:cubicBezTo>
                  <a:close/>
                  <a:moveTo>
                    <a:pt x="267469" y="77122"/>
                  </a:moveTo>
                  <a:cubicBezTo>
                    <a:pt x="277230" y="72146"/>
                    <a:pt x="294801" y="42293"/>
                    <a:pt x="288944" y="39805"/>
                  </a:cubicBezTo>
                  <a:cubicBezTo>
                    <a:pt x="253802" y="106976"/>
                    <a:pt x="181566" y="34829"/>
                    <a:pt x="136663" y="19902"/>
                  </a:cubicBezTo>
                  <a:cubicBezTo>
                    <a:pt x="169852" y="52244"/>
                    <a:pt x="204994" y="82098"/>
                    <a:pt x="267469" y="77122"/>
                  </a:cubicBezTo>
                  <a:close/>
                  <a:moveTo>
                    <a:pt x="50760" y="208976"/>
                  </a:moveTo>
                  <a:cubicBezTo>
                    <a:pt x="19523" y="176634"/>
                    <a:pt x="13666" y="67171"/>
                    <a:pt x="42951" y="39805"/>
                  </a:cubicBezTo>
                  <a:cubicBezTo>
                    <a:pt x="0" y="72146"/>
                    <a:pt x="9761" y="194049"/>
                    <a:pt x="50760" y="208976"/>
                  </a:cubicBezTo>
                  <a:close/>
                  <a:moveTo>
                    <a:pt x="111282" y="69659"/>
                  </a:moveTo>
                  <a:cubicBezTo>
                    <a:pt x="107378" y="54732"/>
                    <a:pt x="103473" y="39805"/>
                    <a:pt x="89807" y="39805"/>
                  </a:cubicBezTo>
                  <a:cubicBezTo>
                    <a:pt x="89807" y="57220"/>
                    <a:pt x="97616" y="67171"/>
                    <a:pt x="111282" y="69659"/>
                  </a:cubicBezTo>
                  <a:close/>
                  <a:moveTo>
                    <a:pt x="111282" y="77122"/>
                  </a:moveTo>
                  <a:cubicBezTo>
                    <a:pt x="99568" y="82098"/>
                    <a:pt x="95664" y="59707"/>
                    <a:pt x="89807" y="69659"/>
                  </a:cubicBezTo>
                  <a:cubicBezTo>
                    <a:pt x="91759" y="77122"/>
                    <a:pt x="109330" y="99512"/>
                    <a:pt x="111282" y="7712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8" name="Formă liberă 48"/>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Dw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BgMQAAUgoAACozAACgDAAAAAAAACYAAAAIAAAA//////////8="/>
                </a:ext>
              </a:extLst>
            </p:cNvSpPr>
            <p:nvPr/>
          </p:nvSpPr>
          <p:spPr>
            <a:xfrm>
              <a:off x="8026400" y="1677670"/>
              <a:ext cx="290830" cy="374650"/>
            </a:xfrm>
            <a:custGeom>
              <a:avLst/>
              <a:gdLst/>
              <a:ahLst/>
              <a:cxnLst/>
              <a:rect l="0" t="0" r="290830" b="374650"/>
              <a:pathLst>
                <a:path w="290830" h="374650">
                  <a:moveTo>
                    <a:pt x="290830" y="29972"/>
                  </a:moveTo>
                  <a:cubicBezTo>
                    <a:pt x="290830" y="49953"/>
                    <a:pt x="277258" y="79925"/>
                    <a:pt x="267564" y="84921"/>
                  </a:cubicBezTo>
                  <a:cubicBezTo>
                    <a:pt x="232664" y="107400"/>
                    <a:pt x="191948" y="79925"/>
                    <a:pt x="157048" y="54949"/>
                  </a:cubicBezTo>
                  <a:cubicBezTo>
                    <a:pt x="133782" y="37465"/>
                    <a:pt x="110515" y="22479"/>
                    <a:pt x="93066" y="24977"/>
                  </a:cubicBezTo>
                  <a:cubicBezTo>
                    <a:pt x="96943" y="29972"/>
                    <a:pt x="98882" y="37465"/>
                    <a:pt x="100821" y="42460"/>
                  </a:cubicBezTo>
                  <a:cubicBezTo>
                    <a:pt x="100821" y="42460"/>
                    <a:pt x="100821" y="42460"/>
                    <a:pt x="100821" y="42460"/>
                  </a:cubicBezTo>
                  <a:cubicBezTo>
                    <a:pt x="104699" y="39963"/>
                    <a:pt x="108577" y="39963"/>
                    <a:pt x="112454" y="42460"/>
                  </a:cubicBezTo>
                  <a:cubicBezTo>
                    <a:pt x="118271" y="47456"/>
                    <a:pt x="118271" y="59944"/>
                    <a:pt x="118271" y="67437"/>
                  </a:cubicBezTo>
                  <a:cubicBezTo>
                    <a:pt x="118271" y="74930"/>
                    <a:pt x="118271" y="82423"/>
                    <a:pt x="116332" y="87418"/>
                  </a:cubicBezTo>
                  <a:cubicBezTo>
                    <a:pt x="116332" y="87418"/>
                    <a:pt x="116332" y="87418"/>
                    <a:pt x="116332" y="87418"/>
                  </a:cubicBezTo>
                  <a:cubicBezTo>
                    <a:pt x="116332" y="89916"/>
                    <a:pt x="116332" y="89916"/>
                    <a:pt x="116332" y="89916"/>
                  </a:cubicBezTo>
                  <a:cubicBezTo>
                    <a:pt x="110515" y="94911"/>
                    <a:pt x="100821" y="97409"/>
                    <a:pt x="87249" y="97409"/>
                  </a:cubicBezTo>
                  <a:cubicBezTo>
                    <a:pt x="87249" y="97409"/>
                    <a:pt x="87249" y="97409"/>
                    <a:pt x="87249" y="97409"/>
                  </a:cubicBezTo>
                  <a:cubicBezTo>
                    <a:pt x="87249" y="94911"/>
                    <a:pt x="87249" y="94911"/>
                    <a:pt x="87249" y="94911"/>
                  </a:cubicBezTo>
                  <a:cubicBezTo>
                    <a:pt x="79494" y="84921"/>
                    <a:pt x="77555" y="64939"/>
                    <a:pt x="75616" y="49953"/>
                  </a:cubicBezTo>
                  <a:cubicBezTo>
                    <a:pt x="75616" y="44958"/>
                    <a:pt x="73677" y="39963"/>
                    <a:pt x="73677" y="34967"/>
                  </a:cubicBezTo>
                  <a:cubicBezTo>
                    <a:pt x="40716" y="37465"/>
                    <a:pt x="21328" y="67437"/>
                    <a:pt x="21328" y="117390"/>
                  </a:cubicBezTo>
                  <a:cubicBezTo>
                    <a:pt x="21328" y="129879"/>
                    <a:pt x="23266" y="144865"/>
                    <a:pt x="27144" y="157353"/>
                  </a:cubicBezTo>
                  <a:cubicBezTo>
                    <a:pt x="29083" y="169841"/>
                    <a:pt x="34900" y="179832"/>
                    <a:pt x="42655" y="192320"/>
                  </a:cubicBezTo>
                  <a:cubicBezTo>
                    <a:pt x="50411" y="204809"/>
                    <a:pt x="58166" y="217297"/>
                    <a:pt x="62044" y="232283"/>
                  </a:cubicBezTo>
                  <a:cubicBezTo>
                    <a:pt x="75616" y="277241"/>
                    <a:pt x="69799" y="324697"/>
                    <a:pt x="48472" y="369655"/>
                  </a:cubicBezTo>
                  <a:cubicBezTo>
                    <a:pt x="44594" y="374650"/>
                    <a:pt x="44594" y="374650"/>
                    <a:pt x="44594" y="374650"/>
                  </a:cubicBezTo>
                  <a:cubicBezTo>
                    <a:pt x="44594" y="367157"/>
                    <a:pt x="44594" y="367157"/>
                    <a:pt x="44594" y="367157"/>
                  </a:cubicBezTo>
                  <a:cubicBezTo>
                    <a:pt x="46533" y="359664"/>
                    <a:pt x="48472" y="352171"/>
                    <a:pt x="50411" y="342180"/>
                  </a:cubicBezTo>
                  <a:cubicBezTo>
                    <a:pt x="54288" y="327194"/>
                    <a:pt x="60105" y="307213"/>
                    <a:pt x="60105" y="289729"/>
                  </a:cubicBezTo>
                  <a:cubicBezTo>
                    <a:pt x="60105" y="279739"/>
                    <a:pt x="58166" y="269748"/>
                    <a:pt x="56227" y="262255"/>
                  </a:cubicBezTo>
                  <a:cubicBezTo>
                    <a:pt x="54288" y="259757"/>
                    <a:pt x="50411" y="259757"/>
                    <a:pt x="44594" y="259757"/>
                  </a:cubicBezTo>
                  <a:cubicBezTo>
                    <a:pt x="42655" y="259757"/>
                    <a:pt x="42655" y="259757"/>
                    <a:pt x="42655" y="259757"/>
                  </a:cubicBezTo>
                  <a:cubicBezTo>
                    <a:pt x="42655" y="257260"/>
                    <a:pt x="42655" y="257260"/>
                    <a:pt x="42655" y="257260"/>
                  </a:cubicBezTo>
                  <a:cubicBezTo>
                    <a:pt x="42655" y="252264"/>
                    <a:pt x="46533" y="252264"/>
                    <a:pt x="50411" y="252264"/>
                  </a:cubicBezTo>
                  <a:cubicBezTo>
                    <a:pt x="50411" y="252264"/>
                    <a:pt x="50411" y="252264"/>
                    <a:pt x="50411" y="252264"/>
                  </a:cubicBezTo>
                  <a:cubicBezTo>
                    <a:pt x="48472" y="242274"/>
                    <a:pt x="40716" y="232283"/>
                    <a:pt x="32961" y="219795"/>
                  </a:cubicBezTo>
                  <a:cubicBezTo>
                    <a:pt x="19389" y="202311"/>
                    <a:pt x="3878" y="179832"/>
                    <a:pt x="1939" y="152358"/>
                  </a:cubicBezTo>
                  <a:cubicBezTo>
                    <a:pt x="0" y="144865"/>
                    <a:pt x="0" y="137372"/>
                    <a:pt x="0" y="129879"/>
                  </a:cubicBezTo>
                  <a:cubicBezTo>
                    <a:pt x="0" y="92414"/>
                    <a:pt x="9694" y="59944"/>
                    <a:pt x="25205" y="42460"/>
                  </a:cubicBezTo>
                  <a:cubicBezTo>
                    <a:pt x="38777" y="27474"/>
                    <a:pt x="54288" y="22479"/>
                    <a:pt x="73677" y="24977"/>
                  </a:cubicBezTo>
                  <a:cubicBezTo>
                    <a:pt x="77555" y="24977"/>
                    <a:pt x="79494" y="22479"/>
                    <a:pt x="83371" y="17484"/>
                  </a:cubicBezTo>
                  <a:cubicBezTo>
                    <a:pt x="85310" y="14986"/>
                    <a:pt x="89188" y="12488"/>
                    <a:pt x="93066" y="9991"/>
                  </a:cubicBezTo>
                  <a:cubicBezTo>
                    <a:pt x="120210" y="7493"/>
                    <a:pt x="149293" y="22479"/>
                    <a:pt x="176437" y="39963"/>
                  </a:cubicBezTo>
                  <a:cubicBezTo>
                    <a:pt x="219092" y="62442"/>
                    <a:pt x="253992" y="82423"/>
                    <a:pt x="273380" y="32470"/>
                  </a:cubicBezTo>
                  <a:cubicBezTo>
                    <a:pt x="275319" y="29972"/>
                    <a:pt x="275319" y="27474"/>
                    <a:pt x="275319" y="24977"/>
                  </a:cubicBezTo>
                  <a:cubicBezTo>
                    <a:pt x="275319" y="17484"/>
                    <a:pt x="271441" y="9991"/>
                    <a:pt x="269502" y="4995"/>
                  </a:cubicBezTo>
                  <a:cubicBezTo>
                    <a:pt x="267564" y="0"/>
                    <a:pt x="267564" y="0"/>
                    <a:pt x="267564" y="0"/>
                  </a:cubicBezTo>
                  <a:cubicBezTo>
                    <a:pt x="269502" y="0"/>
                    <a:pt x="269502" y="0"/>
                    <a:pt x="269502" y="0"/>
                  </a:cubicBezTo>
                  <a:cubicBezTo>
                    <a:pt x="283075" y="2498"/>
                    <a:pt x="290830" y="12488"/>
                    <a:pt x="290830" y="29972"/>
                  </a:cubicBezTo>
                  <a:close/>
                  <a:moveTo>
                    <a:pt x="87249" y="22479"/>
                  </a:moveTo>
                  <a:cubicBezTo>
                    <a:pt x="91127" y="22479"/>
                    <a:pt x="91127" y="22479"/>
                    <a:pt x="91127" y="22479"/>
                  </a:cubicBezTo>
                  <a:cubicBezTo>
                    <a:pt x="108577" y="17484"/>
                    <a:pt x="131843" y="32470"/>
                    <a:pt x="158987" y="49953"/>
                  </a:cubicBezTo>
                  <a:cubicBezTo>
                    <a:pt x="193887" y="74930"/>
                    <a:pt x="232664" y="102404"/>
                    <a:pt x="267564" y="82423"/>
                  </a:cubicBezTo>
                  <a:cubicBezTo>
                    <a:pt x="275319" y="77428"/>
                    <a:pt x="286952" y="49953"/>
                    <a:pt x="286952" y="29972"/>
                  </a:cubicBezTo>
                  <a:cubicBezTo>
                    <a:pt x="286952" y="19981"/>
                    <a:pt x="285013" y="7493"/>
                    <a:pt x="273380" y="4995"/>
                  </a:cubicBezTo>
                  <a:cubicBezTo>
                    <a:pt x="275319" y="9991"/>
                    <a:pt x="277258" y="17484"/>
                    <a:pt x="277258" y="24977"/>
                  </a:cubicBezTo>
                  <a:cubicBezTo>
                    <a:pt x="277258" y="27474"/>
                    <a:pt x="277258" y="32470"/>
                    <a:pt x="277258" y="34967"/>
                  </a:cubicBezTo>
                  <a:cubicBezTo>
                    <a:pt x="277258" y="34967"/>
                    <a:pt x="277258" y="34967"/>
                    <a:pt x="277258" y="34967"/>
                  </a:cubicBezTo>
                  <a:cubicBezTo>
                    <a:pt x="255930" y="87418"/>
                    <a:pt x="217153" y="64939"/>
                    <a:pt x="176437" y="42460"/>
                  </a:cubicBezTo>
                  <a:cubicBezTo>
                    <a:pt x="147354" y="27474"/>
                    <a:pt x="120210" y="12488"/>
                    <a:pt x="93066" y="14986"/>
                  </a:cubicBezTo>
                  <a:cubicBezTo>
                    <a:pt x="89188" y="14986"/>
                    <a:pt x="87249" y="17484"/>
                    <a:pt x="85310" y="22479"/>
                  </a:cubicBezTo>
                  <a:cubicBezTo>
                    <a:pt x="81432" y="24977"/>
                    <a:pt x="79494" y="27474"/>
                    <a:pt x="75616" y="29972"/>
                  </a:cubicBezTo>
                  <a:cubicBezTo>
                    <a:pt x="73677" y="29972"/>
                    <a:pt x="73677" y="29972"/>
                    <a:pt x="73677" y="29972"/>
                  </a:cubicBezTo>
                  <a:cubicBezTo>
                    <a:pt x="73677" y="29972"/>
                    <a:pt x="73677" y="29972"/>
                    <a:pt x="73677" y="29972"/>
                  </a:cubicBezTo>
                  <a:cubicBezTo>
                    <a:pt x="56227" y="24977"/>
                    <a:pt x="38777" y="32470"/>
                    <a:pt x="27144" y="44958"/>
                  </a:cubicBezTo>
                  <a:cubicBezTo>
                    <a:pt x="11633" y="62442"/>
                    <a:pt x="3878" y="92414"/>
                    <a:pt x="3878" y="129879"/>
                  </a:cubicBezTo>
                  <a:cubicBezTo>
                    <a:pt x="3878" y="137372"/>
                    <a:pt x="3878" y="144865"/>
                    <a:pt x="3878" y="149860"/>
                  </a:cubicBezTo>
                  <a:cubicBezTo>
                    <a:pt x="7755" y="179832"/>
                    <a:pt x="21328" y="199813"/>
                    <a:pt x="34900" y="217297"/>
                  </a:cubicBezTo>
                  <a:cubicBezTo>
                    <a:pt x="44594" y="229785"/>
                    <a:pt x="52349" y="242274"/>
                    <a:pt x="54288" y="254762"/>
                  </a:cubicBezTo>
                  <a:cubicBezTo>
                    <a:pt x="54288" y="254762"/>
                    <a:pt x="54288" y="254762"/>
                    <a:pt x="54288" y="254762"/>
                  </a:cubicBezTo>
                  <a:cubicBezTo>
                    <a:pt x="52349" y="254762"/>
                    <a:pt x="52349" y="254762"/>
                    <a:pt x="52349" y="254762"/>
                  </a:cubicBezTo>
                  <a:cubicBezTo>
                    <a:pt x="52349" y="254762"/>
                    <a:pt x="52349" y="254762"/>
                    <a:pt x="52349" y="254762"/>
                  </a:cubicBezTo>
                  <a:cubicBezTo>
                    <a:pt x="54288" y="257260"/>
                    <a:pt x="56227" y="257260"/>
                    <a:pt x="58166" y="259757"/>
                  </a:cubicBezTo>
                  <a:cubicBezTo>
                    <a:pt x="60105" y="259757"/>
                    <a:pt x="60105" y="259757"/>
                    <a:pt x="60105" y="259757"/>
                  </a:cubicBezTo>
                  <a:cubicBezTo>
                    <a:pt x="60105" y="259757"/>
                    <a:pt x="60105" y="259757"/>
                    <a:pt x="60105" y="259757"/>
                  </a:cubicBezTo>
                  <a:cubicBezTo>
                    <a:pt x="62044" y="269748"/>
                    <a:pt x="62044" y="279739"/>
                    <a:pt x="62044" y="289729"/>
                  </a:cubicBezTo>
                  <a:cubicBezTo>
                    <a:pt x="62044" y="309711"/>
                    <a:pt x="58166" y="327194"/>
                    <a:pt x="54288" y="344678"/>
                  </a:cubicBezTo>
                  <a:cubicBezTo>
                    <a:pt x="52349" y="349673"/>
                    <a:pt x="50411" y="352171"/>
                    <a:pt x="50411" y="357166"/>
                  </a:cubicBezTo>
                  <a:cubicBezTo>
                    <a:pt x="67860" y="317204"/>
                    <a:pt x="71738" y="274743"/>
                    <a:pt x="60105" y="232283"/>
                  </a:cubicBezTo>
                  <a:cubicBezTo>
                    <a:pt x="54288" y="219795"/>
                    <a:pt x="48472" y="207306"/>
                    <a:pt x="40716" y="194818"/>
                  </a:cubicBezTo>
                  <a:cubicBezTo>
                    <a:pt x="32961" y="182330"/>
                    <a:pt x="27144" y="172339"/>
                    <a:pt x="23266" y="159851"/>
                  </a:cubicBezTo>
                  <a:cubicBezTo>
                    <a:pt x="23266" y="157353"/>
                    <a:pt x="23266" y="154855"/>
                    <a:pt x="21328" y="152358"/>
                  </a:cubicBezTo>
                  <a:cubicBezTo>
                    <a:pt x="25205" y="177334"/>
                    <a:pt x="32961" y="197316"/>
                    <a:pt x="44594" y="209804"/>
                  </a:cubicBezTo>
                  <a:cubicBezTo>
                    <a:pt x="50411" y="214799"/>
                    <a:pt x="50411" y="214799"/>
                    <a:pt x="50411" y="214799"/>
                  </a:cubicBezTo>
                  <a:cubicBezTo>
                    <a:pt x="44594" y="212302"/>
                    <a:pt x="44594" y="212302"/>
                    <a:pt x="44594" y="212302"/>
                  </a:cubicBezTo>
                  <a:cubicBezTo>
                    <a:pt x="19389" y="204809"/>
                    <a:pt x="7755" y="159851"/>
                    <a:pt x="7755" y="122386"/>
                  </a:cubicBezTo>
                  <a:cubicBezTo>
                    <a:pt x="7755" y="84921"/>
                    <a:pt x="17450" y="52451"/>
                    <a:pt x="34900" y="39963"/>
                  </a:cubicBezTo>
                  <a:cubicBezTo>
                    <a:pt x="36838" y="42460"/>
                    <a:pt x="36838" y="42460"/>
                    <a:pt x="36838" y="42460"/>
                  </a:cubicBezTo>
                  <a:cubicBezTo>
                    <a:pt x="29083" y="52451"/>
                    <a:pt x="23266" y="69935"/>
                    <a:pt x="19389" y="92414"/>
                  </a:cubicBezTo>
                  <a:cubicBezTo>
                    <a:pt x="25205" y="54949"/>
                    <a:pt x="44594" y="34967"/>
                    <a:pt x="73677" y="32470"/>
                  </a:cubicBezTo>
                  <a:cubicBezTo>
                    <a:pt x="75616" y="32470"/>
                    <a:pt x="75616" y="32470"/>
                    <a:pt x="75616" y="32470"/>
                  </a:cubicBezTo>
                  <a:cubicBezTo>
                    <a:pt x="75616" y="32470"/>
                    <a:pt x="75616" y="32470"/>
                    <a:pt x="75616" y="32470"/>
                  </a:cubicBezTo>
                  <a:cubicBezTo>
                    <a:pt x="77555" y="37465"/>
                    <a:pt x="77555" y="44958"/>
                    <a:pt x="77555" y="49953"/>
                  </a:cubicBezTo>
                  <a:cubicBezTo>
                    <a:pt x="79494" y="57446"/>
                    <a:pt x="79494" y="64939"/>
                    <a:pt x="81432" y="72432"/>
                  </a:cubicBezTo>
                  <a:cubicBezTo>
                    <a:pt x="81432" y="72432"/>
                    <a:pt x="81432" y="72432"/>
                    <a:pt x="81432" y="72432"/>
                  </a:cubicBezTo>
                  <a:cubicBezTo>
                    <a:pt x="83371" y="69935"/>
                    <a:pt x="85310" y="67437"/>
                    <a:pt x="85310" y="67437"/>
                  </a:cubicBezTo>
                  <a:cubicBezTo>
                    <a:pt x="89188" y="67437"/>
                    <a:pt x="91127" y="69935"/>
                    <a:pt x="93066" y="72432"/>
                  </a:cubicBezTo>
                  <a:cubicBezTo>
                    <a:pt x="96943" y="77428"/>
                    <a:pt x="100821" y="79925"/>
                    <a:pt x="104699" y="77428"/>
                  </a:cubicBezTo>
                  <a:cubicBezTo>
                    <a:pt x="106638" y="77428"/>
                    <a:pt x="106638" y="77428"/>
                    <a:pt x="106638" y="77428"/>
                  </a:cubicBezTo>
                  <a:cubicBezTo>
                    <a:pt x="106638" y="79925"/>
                    <a:pt x="106638" y="79925"/>
                    <a:pt x="106638" y="79925"/>
                  </a:cubicBezTo>
                  <a:cubicBezTo>
                    <a:pt x="104699" y="87418"/>
                    <a:pt x="102760" y="89916"/>
                    <a:pt x="100821" y="92414"/>
                  </a:cubicBezTo>
                  <a:cubicBezTo>
                    <a:pt x="93066" y="94911"/>
                    <a:pt x="83371" y="79925"/>
                    <a:pt x="81432" y="74930"/>
                  </a:cubicBezTo>
                  <a:cubicBezTo>
                    <a:pt x="81432" y="74930"/>
                    <a:pt x="81432" y="74930"/>
                    <a:pt x="81432" y="74930"/>
                  </a:cubicBezTo>
                  <a:cubicBezTo>
                    <a:pt x="83371" y="82423"/>
                    <a:pt x="85310" y="87418"/>
                    <a:pt x="89188" y="92414"/>
                  </a:cubicBezTo>
                  <a:cubicBezTo>
                    <a:pt x="100821" y="94911"/>
                    <a:pt x="108577" y="92414"/>
                    <a:pt x="114393" y="87418"/>
                  </a:cubicBezTo>
                  <a:cubicBezTo>
                    <a:pt x="116332" y="79925"/>
                    <a:pt x="116332" y="74930"/>
                    <a:pt x="116332" y="67437"/>
                  </a:cubicBezTo>
                  <a:cubicBezTo>
                    <a:pt x="116332" y="57446"/>
                    <a:pt x="114393" y="49953"/>
                    <a:pt x="110515" y="44958"/>
                  </a:cubicBezTo>
                  <a:cubicBezTo>
                    <a:pt x="108577" y="44958"/>
                    <a:pt x="106638" y="44958"/>
                    <a:pt x="102760" y="44958"/>
                  </a:cubicBezTo>
                  <a:cubicBezTo>
                    <a:pt x="108577" y="47456"/>
                    <a:pt x="112454" y="54949"/>
                    <a:pt x="112454" y="62442"/>
                  </a:cubicBezTo>
                  <a:cubicBezTo>
                    <a:pt x="112454" y="64939"/>
                    <a:pt x="112454" y="64939"/>
                    <a:pt x="110515" y="67437"/>
                  </a:cubicBezTo>
                  <a:cubicBezTo>
                    <a:pt x="110515" y="67437"/>
                    <a:pt x="110515" y="67437"/>
                    <a:pt x="110515" y="67437"/>
                  </a:cubicBezTo>
                  <a:cubicBezTo>
                    <a:pt x="108577" y="67437"/>
                    <a:pt x="108577" y="67437"/>
                    <a:pt x="108577" y="67437"/>
                  </a:cubicBezTo>
                  <a:cubicBezTo>
                    <a:pt x="102760" y="59944"/>
                    <a:pt x="100821" y="52451"/>
                    <a:pt x="98882" y="47456"/>
                  </a:cubicBezTo>
                  <a:cubicBezTo>
                    <a:pt x="95004" y="44958"/>
                    <a:pt x="95004" y="44958"/>
                    <a:pt x="95004" y="44958"/>
                  </a:cubicBezTo>
                  <a:cubicBezTo>
                    <a:pt x="96943" y="44958"/>
                    <a:pt x="96943" y="44958"/>
                    <a:pt x="96943" y="44958"/>
                  </a:cubicBezTo>
                  <a:cubicBezTo>
                    <a:pt x="96943" y="42460"/>
                    <a:pt x="96943" y="42460"/>
                    <a:pt x="96943" y="42460"/>
                  </a:cubicBezTo>
                  <a:cubicBezTo>
                    <a:pt x="95004" y="37465"/>
                    <a:pt x="95004" y="29972"/>
                    <a:pt x="89188" y="24977"/>
                  </a:cubicBezTo>
                  <a:lnTo>
                    <a:pt x="87249" y="22479"/>
                  </a:lnTo>
                  <a:close/>
                  <a:moveTo>
                    <a:pt x="110515" y="62442"/>
                  </a:moveTo>
                  <a:cubicBezTo>
                    <a:pt x="110515" y="59944"/>
                    <a:pt x="106638" y="52451"/>
                    <a:pt x="102760" y="47456"/>
                  </a:cubicBezTo>
                  <a:cubicBezTo>
                    <a:pt x="102760" y="52451"/>
                    <a:pt x="104699" y="57446"/>
                    <a:pt x="110515" y="62442"/>
                  </a:cubicBezTo>
                  <a:close/>
                  <a:moveTo>
                    <a:pt x="85310" y="72432"/>
                  </a:moveTo>
                  <a:cubicBezTo>
                    <a:pt x="87249" y="79925"/>
                    <a:pt x="95004" y="89916"/>
                    <a:pt x="98882" y="87418"/>
                  </a:cubicBezTo>
                  <a:cubicBezTo>
                    <a:pt x="100821" y="87418"/>
                    <a:pt x="102760" y="84921"/>
                    <a:pt x="102760" y="82423"/>
                  </a:cubicBezTo>
                  <a:cubicBezTo>
                    <a:pt x="98882" y="82423"/>
                    <a:pt x="95004" y="79925"/>
                    <a:pt x="91127" y="74930"/>
                  </a:cubicBezTo>
                  <a:cubicBezTo>
                    <a:pt x="89188" y="74930"/>
                    <a:pt x="87249" y="72432"/>
                    <a:pt x="87249" y="72432"/>
                  </a:cubicBezTo>
                  <a:cubicBezTo>
                    <a:pt x="85310" y="72432"/>
                    <a:pt x="85310" y="72432"/>
                    <a:pt x="85310" y="72432"/>
                  </a:cubicBezTo>
                  <a:close/>
                  <a:moveTo>
                    <a:pt x="9694" y="122386"/>
                  </a:moveTo>
                  <a:cubicBezTo>
                    <a:pt x="9694" y="154855"/>
                    <a:pt x="19389" y="192320"/>
                    <a:pt x="36838" y="204809"/>
                  </a:cubicBezTo>
                  <a:cubicBezTo>
                    <a:pt x="23266" y="184827"/>
                    <a:pt x="15511" y="144865"/>
                    <a:pt x="15511" y="114893"/>
                  </a:cubicBezTo>
                  <a:cubicBezTo>
                    <a:pt x="15511" y="89916"/>
                    <a:pt x="19389" y="69935"/>
                    <a:pt x="25205" y="54949"/>
                  </a:cubicBezTo>
                  <a:cubicBezTo>
                    <a:pt x="15511" y="72432"/>
                    <a:pt x="9694" y="94911"/>
                    <a:pt x="9694" y="122386"/>
                  </a:cubicBezTo>
                  <a:close/>
                  <a:moveTo>
                    <a:pt x="283075" y="44958"/>
                  </a:moveTo>
                  <a:cubicBezTo>
                    <a:pt x="283075" y="44958"/>
                    <a:pt x="283075" y="44958"/>
                    <a:pt x="283075" y="44958"/>
                  </a:cubicBezTo>
                  <a:cubicBezTo>
                    <a:pt x="283075" y="52451"/>
                    <a:pt x="269502" y="77428"/>
                    <a:pt x="259808" y="82423"/>
                  </a:cubicBezTo>
                  <a:cubicBezTo>
                    <a:pt x="259808" y="82423"/>
                    <a:pt x="259808" y="82423"/>
                    <a:pt x="259808" y="82423"/>
                  </a:cubicBezTo>
                  <a:cubicBezTo>
                    <a:pt x="199703" y="87418"/>
                    <a:pt x="164804" y="59944"/>
                    <a:pt x="127965" y="24977"/>
                  </a:cubicBezTo>
                  <a:cubicBezTo>
                    <a:pt x="122149" y="19981"/>
                    <a:pt x="122149" y="19981"/>
                    <a:pt x="122149" y="19981"/>
                  </a:cubicBezTo>
                  <a:cubicBezTo>
                    <a:pt x="129904" y="22479"/>
                    <a:pt x="129904" y="22479"/>
                    <a:pt x="129904" y="22479"/>
                  </a:cubicBezTo>
                  <a:cubicBezTo>
                    <a:pt x="141537" y="24977"/>
                    <a:pt x="155109" y="32470"/>
                    <a:pt x="170620" y="42460"/>
                  </a:cubicBezTo>
                  <a:cubicBezTo>
                    <a:pt x="209398" y="64939"/>
                    <a:pt x="253992" y="89916"/>
                    <a:pt x="279197" y="39963"/>
                  </a:cubicBezTo>
                  <a:cubicBezTo>
                    <a:pt x="281136" y="39963"/>
                    <a:pt x="281136" y="39963"/>
                    <a:pt x="281136" y="39963"/>
                  </a:cubicBezTo>
                  <a:cubicBezTo>
                    <a:pt x="281136" y="39963"/>
                    <a:pt x="281136" y="39963"/>
                    <a:pt x="281136" y="39963"/>
                  </a:cubicBezTo>
                  <a:cubicBezTo>
                    <a:pt x="283075" y="39963"/>
                    <a:pt x="283075" y="39963"/>
                    <a:pt x="283075" y="44958"/>
                  </a:cubicBezTo>
                  <a:close/>
                  <a:moveTo>
                    <a:pt x="257869" y="77428"/>
                  </a:moveTo>
                  <a:cubicBezTo>
                    <a:pt x="267564" y="72432"/>
                    <a:pt x="279197" y="52451"/>
                    <a:pt x="281136" y="44958"/>
                  </a:cubicBezTo>
                  <a:cubicBezTo>
                    <a:pt x="253992" y="92414"/>
                    <a:pt x="209398" y="67437"/>
                    <a:pt x="168681" y="44958"/>
                  </a:cubicBezTo>
                  <a:cubicBezTo>
                    <a:pt x="157048" y="37465"/>
                    <a:pt x="147354" y="32470"/>
                    <a:pt x="137660" y="27474"/>
                  </a:cubicBezTo>
                  <a:cubicBezTo>
                    <a:pt x="170620" y="57446"/>
                    <a:pt x="203581" y="82423"/>
                    <a:pt x="257869" y="77428"/>
                  </a:cubicBezTo>
                  <a:close/>
                  <a:moveTo>
                    <a:pt x="106638" y="74930"/>
                  </a:moveTo>
                  <a:cubicBezTo>
                    <a:pt x="104699" y="74930"/>
                    <a:pt x="104699" y="74930"/>
                    <a:pt x="104699" y="74930"/>
                  </a:cubicBezTo>
                  <a:cubicBezTo>
                    <a:pt x="91127" y="72432"/>
                    <a:pt x="81432" y="62442"/>
                    <a:pt x="81432" y="42460"/>
                  </a:cubicBezTo>
                  <a:cubicBezTo>
                    <a:pt x="81432" y="39963"/>
                    <a:pt x="81432" y="39963"/>
                    <a:pt x="81432" y="39963"/>
                  </a:cubicBezTo>
                  <a:cubicBezTo>
                    <a:pt x="83371" y="39963"/>
                    <a:pt x="83371" y="39963"/>
                    <a:pt x="83371" y="39963"/>
                  </a:cubicBezTo>
                  <a:cubicBezTo>
                    <a:pt x="96943" y="42460"/>
                    <a:pt x="102760" y="57446"/>
                    <a:pt x="106638" y="72432"/>
                  </a:cubicBezTo>
                  <a:lnTo>
                    <a:pt x="106638" y="74930"/>
                  </a:lnTo>
                  <a:close/>
                  <a:moveTo>
                    <a:pt x="83371" y="42460"/>
                  </a:moveTo>
                  <a:cubicBezTo>
                    <a:pt x="85310" y="59944"/>
                    <a:pt x="91127" y="67437"/>
                    <a:pt x="102760" y="69935"/>
                  </a:cubicBezTo>
                  <a:cubicBezTo>
                    <a:pt x="98882" y="57446"/>
                    <a:pt x="95004" y="47456"/>
                    <a:pt x="83371" y="42460"/>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7" name="Formă liberă 49"/>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IE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1QgAAiQoAAH1EAADGDAAAAAAAACYAAAAIAAAA//////////8="/>
                </a:ext>
              </a:extLst>
            </p:cNvSpPr>
            <p:nvPr/>
          </p:nvSpPr>
          <p:spPr>
            <a:xfrm>
              <a:off x="10843895" y="1712595"/>
              <a:ext cx="289560" cy="363855"/>
            </a:xfrm>
            <a:custGeom>
              <a:avLst/>
              <a:gdLst/>
              <a:ahLst/>
              <a:cxnLst/>
              <a:rect l="0" t="0" r="289560" b="363855"/>
              <a:pathLst>
                <a:path w="289560" h="363855">
                  <a:moveTo>
                    <a:pt x="118545" y="42366"/>
                  </a:moveTo>
                  <a:cubicBezTo>
                    <a:pt x="124375" y="42366"/>
                    <a:pt x="130205" y="22429"/>
                    <a:pt x="136035" y="32398"/>
                  </a:cubicBezTo>
                  <a:cubicBezTo>
                    <a:pt x="132148" y="37382"/>
                    <a:pt x="126318" y="42366"/>
                    <a:pt x="130205" y="54827"/>
                  </a:cubicBezTo>
                  <a:cubicBezTo>
                    <a:pt x="151582" y="54827"/>
                    <a:pt x="139922" y="27413"/>
                    <a:pt x="137978" y="19937"/>
                  </a:cubicBezTo>
                  <a:cubicBezTo>
                    <a:pt x="145752" y="9968"/>
                    <a:pt x="157412" y="37382"/>
                    <a:pt x="149638" y="49843"/>
                  </a:cubicBezTo>
                  <a:cubicBezTo>
                    <a:pt x="200166" y="0"/>
                    <a:pt x="279843" y="17445"/>
                    <a:pt x="283730" y="97194"/>
                  </a:cubicBezTo>
                  <a:cubicBezTo>
                    <a:pt x="287617" y="157005"/>
                    <a:pt x="239033" y="196880"/>
                    <a:pt x="242919" y="256692"/>
                  </a:cubicBezTo>
                  <a:cubicBezTo>
                    <a:pt x="252636" y="261676"/>
                    <a:pt x="268183" y="234262"/>
                    <a:pt x="283730" y="246723"/>
                  </a:cubicBezTo>
                  <a:cubicBezTo>
                    <a:pt x="289560" y="259184"/>
                    <a:pt x="285673" y="284105"/>
                    <a:pt x="287617" y="299058"/>
                  </a:cubicBezTo>
                  <a:cubicBezTo>
                    <a:pt x="275957" y="311519"/>
                    <a:pt x="262353" y="304043"/>
                    <a:pt x="250693" y="296566"/>
                  </a:cubicBezTo>
                  <a:cubicBezTo>
                    <a:pt x="250693" y="326472"/>
                    <a:pt x="250693" y="356378"/>
                    <a:pt x="274013" y="356378"/>
                  </a:cubicBezTo>
                  <a:cubicBezTo>
                    <a:pt x="233203" y="363855"/>
                    <a:pt x="242919" y="311519"/>
                    <a:pt x="240976" y="269153"/>
                  </a:cubicBezTo>
                  <a:cubicBezTo>
                    <a:pt x="239033" y="236754"/>
                    <a:pt x="229316" y="219309"/>
                    <a:pt x="235146" y="189403"/>
                  </a:cubicBezTo>
                  <a:cubicBezTo>
                    <a:pt x="242919" y="142052"/>
                    <a:pt x="289560" y="99686"/>
                    <a:pt x="256523" y="44858"/>
                  </a:cubicBezTo>
                  <a:cubicBezTo>
                    <a:pt x="196279" y="12460"/>
                    <a:pt x="147695" y="82241"/>
                    <a:pt x="89394" y="77256"/>
                  </a:cubicBezTo>
                  <a:cubicBezTo>
                    <a:pt x="60244" y="74764"/>
                    <a:pt x="31094" y="39874"/>
                    <a:pt x="0" y="67288"/>
                  </a:cubicBezTo>
                  <a:cubicBezTo>
                    <a:pt x="27207" y="29905"/>
                    <a:pt x="71904" y="57319"/>
                    <a:pt x="116601" y="59811"/>
                  </a:cubicBezTo>
                  <a:cubicBezTo>
                    <a:pt x="120488" y="54827"/>
                    <a:pt x="112715" y="37382"/>
                    <a:pt x="112715" y="27413"/>
                  </a:cubicBezTo>
                  <a:cubicBezTo>
                    <a:pt x="118545" y="24921"/>
                    <a:pt x="124375" y="9968"/>
                    <a:pt x="132148" y="19937"/>
                  </a:cubicBezTo>
                  <a:cubicBezTo>
                    <a:pt x="130205" y="22429"/>
                    <a:pt x="114658" y="22429"/>
                    <a:pt x="118545" y="42366"/>
                  </a:cubicBezTo>
                  <a:close/>
                  <a:moveTo>
                    <a:pt x="112715" y="67288"/>
                  </a:moveTo>
                  <a:cubicBezTo>
                    <a:pt x="95224" y="62303"/>
                    <a:pt x="79678" y="54827"/>
                    <a:pt x="60244" y="62303"/>
                  </a:cubicBezTo>
                  <a:cubicBezTo>
                    <a:pt x="79678" y="64796"/>
                    <a:pt x="95224" y="79749"/>
                    <a:pt x="112715" y="67288"/>
                  </a:cubicBezTo>
                  <a:close/>
                  <a:moveTo>
                    <a:pt x="196279" y="27413"/>
                  </a:moveTo>
                  <a:cubicBezTo>
                    <a:pt x="190449" y="34890"/>
                    <a:pt x="165185" y="37382"/>
                    <a:pt x="171015" y="49843"/>
                  </a:cubicBezTo>
                  <a:cubicBezTo>
                    <a:pt x="174902" y="37382"/>
                    <a:pt x="202109" y="39874"/>
                    <a:pt x="196279" y="27413"/>
                  </a:cubicBezTo>
                  <a:close/>
                  <a:moveTo>
                    <a:pt x="275957" y="79749"/>
                  </a:moveTo>
                  <a:cubicBezTo>
                    <a:pt x="272070" y="72272"/>
                    <a:pt x="268183" y="74764"/>
                    <a:pt x="274013" y="84733"/>
                  </a:cubicBezTo>
                  <a:cubicBezTo>
                    <a:pt x="270126" y="147037"/>
                    <a:pt x="235146" y="166974"/>
                    <a:pt x="237089" y="236754"/>
                  </a:cubicBezTo>
                  <a:cubicBezTo>
                    <a:pt x="246806" y="181927"/>
                    <a:pt x="283730" y="147037"/>
                    <a:pt x="275957" y="79749"/>
                  </a:cubicBezTo>
                  <a:close/>
                  <a:moveTo>
                    <a:pt x="281787" y="296566"/>
                  </a:moveTo>
                  <a:cubicBezTo>
                    <a:pt x="281787" y="281613"/>
                    <a:pt x="281787" y="271645"/>
                    <a:pt x="275957" y="264168"/>
                  </a:cubicBezTo>
                  <a:cubicBezTo>
                    <a:pt x="270126" y="264168"/>
                    <a:pt x="262353" y="264168"/>
                    <a:pt x="256523" y="264168"/>
                  </a:cubicBezTo>
                  <a:cubicBezTo>
                    <a:pt x="244863" y="281613"/>
                    <a:pt x="260410" y="301551"/>
                    <a:pt x="281787" y="296566"/>
                  </a:cubicBezTo>
                  <a:close/>
                  <a:moveTo>
                    <a:pt x="283730" y="256692"/>
                  </a:moveTo>
                  <a:cubicBezTo>
                    <a:pt x="275957" y="249215"/>
                    <a:pt x="266240" y="249215"/>
                    <a:pt x="260410" y="256692"/>
                  </a:cubicBezTo>
                  <a:cubicBezTo>
                    <a:pt x="270126" y="251707"/>
                    <a:pt x="279843" y="266660"/>
                    <a:pt x="283730" y="256692"/>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6" name="Formă liberă 50"/>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Ec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C1QgAAogoAAH1EAAC+DAAAAAAAACYAAAAIAAAA//////////8="/>
                </a:ext>
              </a:extLst>
            </p:cNvSpPr>
            <p:nvPr/>
          </p:nvSpPr>
          <p:spPr>
            <a:xfrm>
              <a:off x="10843895" y="1728470"/>
              <a:ext cx="289560" cy="342900"/>
            </a:xfrm>
            <a:custGeom>
              <a:avLst/>
              <a:gdLst/>
              <a:ahLst/>
              <a:cxnLst/>
              <a:rect l="0" t="0" r="289560" b="342900"/>
              <a:pathLst>
                <a:path w="289560" h="342900">
                  <a:moveTo>
                    <a:pt x="126318" y="0"/>
                  </a:moveTo>
                  <a:cubicBezTo>
                    <a:pt x="128261" y="0"/>
                    <a:pt x="132148" y="2485"/>
                    <a:pt x="134092" y="4970"/>
                  </a:cubicBezTo>
                  <a:cubicBezTo>
                    <a:pt x="134092" y="4970"/>
                    <a:pt x="134092" y="4970"/>
                    <a:pt x="134092" y="4970"/>
                  </a:cubicBezTo>
                  <a:cubicBezTo>
                    <a:pt x="134092" y="7454"/>
                    <a:pt x="134092" y="7454"/>
                    <a:pt x="134092" y="7454"/>
                  </a:cubicBezTo>
                  <a:cubicBezTo>
                    <a:pt x="132148" y="7454"/>
                    <a:pt x="132148" y="7454"/>
                    <a:pt x="130205" y="9939"/>
                  </a:cubicBezTo>
                  <a:cubicBezTo>
                    <a:pt x="126318" y="9939"/>
                    <a:pt x="122431" y="9939"/>
                    <a:pt x="120488" y="14909"/>
                  </a:cubicBezTo>
                  <a:cubicBezTo>
                    <a:pt x="120488" y="17393"/>
                    <a:pt x="118545" y="19878"/>
                    <a:pt x="120488" y="24848"/>
                  </a:cubicBezTo>
                  <a:cubicBezTo>
                    <a:pt x="122431" y="22363"/>
                    <a:pt x="122431" y="19878"/>
                    <a:pt x="124375" y="17393"/>
                  </a:cubicBezTo>
                  <a:cubicBezTo>
                    <a:pt x="128261" y="14909"/>
                    <a:pt x="130205" y="12424"/>
                    <a:pt x="132148" y="12424"/>
                  </a:cubicBezTo>
                  <a:cubicBezTo>
                    <a:pt x="134092" y="12424"/>
                    <a:pt x="136035" y="12424"/>
                    <a:pt x="136035" y="14909"/>
                  </a:cubicBezTo>
                  <a:cubicBezTo>
                    <a:pt x="137978" y="14909"/>
                    <a:pt x="137978" y="14909"/>
                    <a:pt x="137978" y="14909"/>
                  </a:cubicBezTo>
                  <a:cubicBezTo>
                    <a:pt x="136035" y="17393"/>
                    <a:pt x="136035" y="17393"/>
                    <a:pt x="136035" y="17393"/>
                  </a:cubicBezTo>
                  <a:cubicBezTo>
                    <a:pt x="136035" y="19878"/>
                    <a:pt x="134092" y="19878"/>
                    <a:pt x="134092" y="22363"/>
                  </a:cubicBezTo>
                  <a:cubicBezTo>
                    <a:pt x="132148" y="27333"/>
                    <a:pt x="130205" y="29817"/>
                    <a:pt x="130205" y="39757"/>
                  </a:cubicBezTo>
                  <a:cubicBezTo>
                    <a:pt x="136035" y="39757"/>
                    <a:pt x="137978" y="37272"/>
                    <a:pt x="139922" y="34787"/>
                  </a:cubicBezTo>
                  <a:cubicBezTo>
                    <a:pt x="143808" y="27333"/>
                    <a:pt x="137978" y="12424"/>
                    <a:pt x="136035" y="7454"/>
                  </a:cubicBezTo>
                  <a:cubicBezTo>
                    <a:pt x="136035" y="4970"/>
                    <a:pt x="136035" y="4970"/>
                    <a:pt x="136035" y="4970"/>
                  </a:cubicBezTo>
                  <a:cubicBezTo>
                    <a:pt x="137978" y="4970"/>
                    <a:pt x="137978" y="4970"/>
                    <a:pt x="137978" y="4970"/>
                  </a:cubicBezTo>
                  <a:cubicBezTo>
                    <a:pt x="137978" y="2485"/>
                    <a:pt x="139922" y="2485"/>
                    <a:pt x="141865" y="2485"/>
                  </a:cubicBezTo>
                  <a:cubicBezTo>
                    <a:pt x="141865" y="2485"/>
                    <a:pt x="141865" y="2485"/>
                    <a:pt x="141865" y="2485"/>
                  </a:cubicBezTo>
                  <a:cubicBezTo>
                    <a:pt x="145752" y="2485"/>
                    <a:pt x="149638" y="7454"/>
                    <a:pt x="151582" y="12424"/>
                  </a:cubicBezTo>
                  <a:cubicBezTo>
                    <a:pt x="153525" y="17393"/>
                    <a:pt x="153525" y="22363"/>
                    <a:pt x="153525" y="27333"/>
                  </a:cubicBezTo>
                  <a:cubicBezTo>
                    <a:pt x="171015" y="12424"/>
                    <a:pt x="192392" y="4970"/>
                    <a:pt x="213769" y="4970"/>
                  </a:cubicBezTo>
                  <a:cubicBezTo>
                    <a:pt x="254580" y="4970"/>
                    <a:pt x="281787" y="34787"/>
                    <a:pt x="285673" y="81998"/>
                  </a:cubicBezTo>
                  <a:cubicBezTo>
                    <a:pt x="287617" y="111815"/>
                    <a:pt x="275957" y="136663"/>
                    <a:pt x="266240" y="161511"/>
                  </a:cubicBezTo>
                  <a:cubicBezTo>
                    <a:pt x="254580" y="186359"/>
                    <a:pt x="242919" y="211207"/>
                    <a:pt x="244863" y="241024"/>
                  </a:cubicBezTo>
                  <a:cubicBezTo>
                    <a:pt x="246806" y="241024"/>
                    <a:pt x="252636" y="238539"/>
                    <a:pt x="256523" y="236054"/>
                  </a:cubicBezTo>
                  <a:cubicBezTo>
                    <a:pt x="262353" y="231085"/>
                    <a:pt x="268183" y="226115"/>
                    <a:pt x="275957" y="226115"/>
                  </a:cubicBezTo>
                  <a:cubicBezTo>
                    <a:pt x="279843" y="226115"/>
                    <a:pt x="281787" y="228600"/>
                    <a:pt x="285673" y="231085"/>
                  </a:cubicBezTo>
                  <a:cubicBezTo>
                    <a:pt x="285673" y="231085"/>
                    <a:pt x="285673" y="231085"/>
                    <a:pt x="285673" y="231085"/>
                  </a:cubicBezTo>
                  <a:cubicBezTo>
                    <a:pt x="289560" y="238539"/>
                    <a:pt x="289560" y="250963"/>
                    <a:pt x="289560" y="263387"/>
                  </a:cubicBezTo>
                  <a:cubicBezTo>
                    <a:pt x="287617" y="270841"/>
                    <a:pt x="287617" y="278296"/>
                    <a:pt x="289560" y="283265"/>
                  </a:cubicBezTo>
                  <a:cubicBezTo>
                    <a:pt x="289560" y="285750"/>
                    <a:pt x="289560" y="285750"/>
                    <a:pt x="289560" y="285750"/>
                  </a:cubicBezTo>
                  <a:cubicBezTo>
                    <a:pt x="287617" y="285750"/>
                    <a:pt x="287617" y="285750"/>
                    <a:pt x="287617" y="285750"/>
                  </a:cubicBezTo>
                  <a:cubicBezTo>
                    <a:pt x="283730" y="290720"/>
                    <a:pt x="277900" y="293204"/>
                    <a:pt x="274013" y="293204"/>
                  </a:cubicBezTo>
                  <a:cubicBezTo>
                    <a:pt x="266240" y="293204"/>
                    <a:pt x="260410" y="288235"/>
                    <a:pt x="252636" y="283265"/>
                  </a:cubicBezTo>
                  <a:cubicBezTo>
                    <a:pt x="252636" y="285750"/>
                    <a:pt x="252636" y="285750"/>
                    <a:pt x="252636" y="285750"/>
                  </a:cubicBezTo>
                  <a:cubicBezTo>
                    <a:pt x="252636" y="313083"/>
                    <a:pt x="252636" y="337930"/>
                    <a:pt x="274013" y="337930"/>
                  </a:cubicBezTo>
                  <a:cubicBezTo>
                    <a:pt x="274013" y="342900"/>
                    <a:pt x="274013" y="342900"/>
                    <a:pt x="274013" y="342900"/>
                  </a:cubicBezTo>
                  <a:cubicBezTo>
                    <a:pt x="270126" y="342900"/>
                    <a:pt x="268183" y="342900"/>
                    <a:pt x="266240" y="342900"/>
                  </a:cubicBezTo>
                  <a:cubicBezTo>
                    <a:pt x="239033" y="342900"/>
                    <a:pt x="239033" y="310598"/>
                    <a:pt x="239033" y="278296"/>
                  </a:cubicBezTo>
                  <a:cubicBezTo>
                    <a:pt x="239033" y="268357"/>
                    <a:pt x="239033" y="260902"/>
                    <a:pt x="239033" y="253448"/>
                  </a:cubicBezTo>
                  <a:cubicBezTo>
                    <a:pt x="239033" y="245993"/>
                    <a:pt x="237089" y="238539"/>
                    <a:pt x="237089" y="233570"/>
                  </a:cubicBezTo>
                  <a:cubicBezTo>
                    <a:pt x="237089" y="233570"/>
                    <a:pt x="237089" y="233570"/>
                    <a:pt x="237089" y="233570"/>
                  </a:cubicBezTo>
                  <a:cubicBezTo>
                    <a:pt x="237089" y="231085"/>
                    <a:pt x="237089" y="231085"/>
                    <a:pt x="237089" y="231085"/>
                  </a:cubicBezTo>
                  <a:cubicBezTo>
                    <a:pt x="235146" y="228600"/>
                    <a:pt x="235146" y="226115"/>
                    <a:pt x="235146" y="223630"/>
                  </a:cubicBezTo>
                  <a:cubicBezTo>
                    <a:pt x="233203" y="208722"/>
                    <a:pt x="229316" y="193813"/>
                    <a:pt x="233203" y="173935"/>
                  </a:cubicBezTo>
                  <a:cubicBezTo>
                    <a:pt x="237089" y="159026"/>
                    <a:pt x="242919" y="141633"/>
                    <a:pt x="250693" y="126724"/>
                  </a:cubicBezTo>
                  <a:cubicBezTo>
                    <a:pt x="264296" y="96907"/>
                    <a:pt x="277900" y="67089"/>
                    <a:pt x="256523" y="32302"/>
                  </a:cubicBezTo>
                  <a:cubicBezTo>
                    <a:pt x="244863" y="27333"/>
                    <a:pt x="235146" y="24848"/>
                    <a:pt x="223486" y="24848"/>
                  </a:cubicBezTo>
                  <a:cubicBezTo>
                    <a:pt x="202109" y="24848"/>
                    <a:pt x="180732" y="34787"/>
                    <a:pt x="161299" y="44726"/>
                  </a:cubicBezTo>
                  <a:cubicBezTo>
                    <a:pt x="139922" y="54665"/>
                    <a:pt x="118545" y="64604"/>
                    <a:pt x="95224" y="64604"/>
                  </a:cubicBezTo>
                  <a:cubicBezTo>
                    <a:pt x="93281" y="64604"/>
                    <a:pt x="91338" y="64604"/>
                    <a:pt x="87451" y="64604"/>
                  </a:cubicBezTo>
                  <a:cubicBezTo>
                    <a:pt x="77734" y="62120"/>
                    <a:pt x="68017" y="57150"/>
                    <a:pt x="58301" y="54665"/>
                  </a:cubicBezTo>
                  <a:cubicBezTo>
                    <a:pt x="48584" y="47211"/>
                    <a:pt x="36924" y="42241"/>
                    <a:pt x="25264" y="42241"/>
                  </a:cubicBezTo>
                  <a:cubicBezTo>
                    <a:pt x="17490" y="42241"/>
                    <a:pt x="7773" y="47211"/>
                    <a:pt x="1943" y="52180"/>
                  </a:cubicBezTo>
                  <a:cubicBezTo>
                    <a:pt x="0" y="49696"/>
                    <a:pt x="0" y="49696"/>
                    <a:pt x="0" y="49696"/>
                  </a:cubicBezTo>
                  <a:cubicBezTo>
                    <a:pt x="9717" y="37272"/>
                    <a:pt x="21377" y="32302"/>
                    <a:pt x="38867" y="32302"/>
                  </a:cubicBezTo>
                  <a:cubicBezTo>
                    <a:pt x="38867" y="32302"/>
                    <a:pt x="38867" y="32302"/>
                    <a:pt x="38867" y="32302"/>
                  </a:cubicBezTo>
                  <a:cubicBezTo>
                    <a:pt x="50527" y="32302"/>
                    <a:pt x="64131" y="34787"/>
                    <a:pt x="75791" y="37272"/>
                  </a:cubicBezTo>
                  <a:cubicBezTo>
                    <a:pt x="89394" y="39757"/>
                    <a:pt x="102998" y="42241"/>
                    <a:pt x="114658" y="42241"/>
                  </a:cubicBezTo>
                  <a:cubicBezTo>
                    <a:pt x="118545" y="39757"/>
                    <a:pt x="116601" y="32302"/>
                    <a:pt x="114658" y="24848"/>
                  </a:cubicBezTo>
                  <a:cubicBezTo>
                    <a:pt x="112715" y="19878"/>
                    <a:pt x="112715" y="17393"/>
                    <a:pt x="112715" y="12424"/>
                  </a:cubicBezTo>
                  <a:cubicBezTo>
                    <a:pt x="112715" y="12424"/>
                    <a:pt x="112715" y="12424"/>
                    <a:pt x="112715" y="12424"/>
                  </a:cubicBezTo>
                  <a:cubicBezTo>
                    <a:pt x="112715" y="9939"/>
                    <a:pt x="112715" y="9939"/>
                    <a:pt x="112715" y="9939"/>
                  </a:cubicBezTo>
                  <a:cubicBezTo>
                    <a:pt x="114658" y="9939"/>
                    <a:pt x="114658" y="7454"/>
                    <a:pt x="116601" y="7454"/>
                  </a:cubicBezTo>
                  <a:cubicBezTo>
                    <a:pt x="120488" y="2485"/>
                    <a:pt x="122431" y="0"/>
                    <a:pt x="126318" y="0"/>
                  </a:cubicBezTo>
                  <a:close/>
                  <a:moveTo>
                    <a:pt x="130205" y="4970"/>
                  </a:moveTo>
                  <a:cubicBezTo>
                    <a:pt x="126318" y="2485"/>
                    <a:pt x="122431" y="4970"/>
                    <a:pt x="118545" y="9939"/>
                  </a:cubicBezTo>
                  <a:cubicBezTo>
                    <a:pt x="116601" y="9939"/>
                    <a:pt x="116601" y="12424"/>
                    <a:pt x="114658" y="12424"/>
                  </a:cubicBezTo>
                  <a:cubicBezTo>
                    <a:pt x="114658" y="17393"/>
                    <a:pt x="116601" y="19878"/>
                    <a:pt x="116601" y="24848"/>
                  </a:cubicBezTo>
                  <a:cubicBezTo>
                    <a:pt x="116601" y="24848"/>
                    <a:pt x="116601" y="24848"/>
                    <a:pt x="116601" y="24848"/>
                  </a:cubicBezTo>
                  <a:cubicBezTo>
                    <a:pt x="116601" y="19878"/>
                    <a:pt x="116601" y="17393"/>
                    <a:pt x="118545" y="12424"/>
                  </a:cubicBezTo>
                  <a:cubicBezTo>
                    <a:pt x="120488" y="7454"/>
                    <a:pt x="126318" y="7454"/>
                    <a:pt x="128261" y="4970"/>
                  </a:cubicBezTo>
                  <a:cubicBezTo>
                    <a:pt x="128261" y="4970"/>
                    <a:pt x="130205" y="4970"/>
                    <a:pt x="130205" y="4970"/>
                  </a:cubicBezTo>
                  <a:close/>
                  <a:moveTo>
                    <a:pt x="149638" y="34787"/>
                  </a:moveTo>
                  <a:cubicBezTo>
                    <a:pt x="147695" y="32302"/>
                    <a:pt x="147695" y="32302"/>
                    <a:pt x="147695" y="32302"/>
                  </a:cubicBezTo>
                  <a:cubicBezTo>
                    <a:pt x="151582" y="27333"/>
                    <a:pt x="151582" y="19878"/>
                    <a:pt x="149638" y="14909"/>
                  </a:cubicBezTo>
                  <a:cubicBezTo>
                    <a:pt x="145752" y="7454"/>
                    <a:pt x="141865" y="2485"/>
                    <a:pt x="139922" y="4970"/>
                  </a:cubicBezTo>
                  <a:cubicBezTo>
                    <a:pt x="141865" y="12424"/>
                    <a:pt x="147695" y="27333"/>
                    <a:pt x="141865" y="37272"/>
                  </a:cubicBezTo>
                  <a:cubicBezTo>
                    <a:pt x="139922" y="39757"/>
                    <a:pt x="136035" y="42241"/>
                    <a:pt x="130205" y="42241"/>
                  </a:cubicBezTo>
                  <a:cubicBezTo>
                    <a:pt x="128261" y="42241"/>
                    <a:pt x="128261" y="42241"/>
                    <a:pt x="128261" y="42241"/>
                  </a:cubicBezTo>
                  <a:cubicBezTo>
                    <a:pt x="128261" y="42241"/>
                    <a:pt x="128261" y="42241"/>
                    <a:pt x="128261" y="42241"/>
                  </a:cubicBezTo>
                  <a:cubicBezTo>
                    <a:pt x="126318" y="29817"/>
                    <a:pt x="128261" y="24848"/>
                    <a:pt x="132148" y="19878"/>
                  </a:cubicBezTo>
                  <a:cubicBezTo>
                    <a:pt x="132148" y="19878"/>
                    <a:pt x="132148" y="17393"/>
                    <a:pt x="134092" y="17393"/>
                  </a:cubicBezTo>
                  <a:cubicBezTo>
                    <a:pt x="134092" y="14909"/>
                    <a:pt x="132148" y="14909"/>
                    <a:pt x="132148" y="14909"/>
                  </a:cubicBezTo>
                  <a:cubicBezTo>
                    <a:pt x="130205" y="14909"/>
                    <a:pt x="128261" y="17393"/>
                    <a:pt x="126318" y="19878"/>
                  </a:cubicBezTo>
                  <a:cubicBezTo>
                    <a:pt x="124375" y="24848"/>
                    <a:pt x="122431" y="27333"/>
                    <a:pt x="118545" y="29817"/>
                  </a:cubicBezTo>
                  <a:cubicBezTo>
                    <a:pt x="118545" y="29817"/>
                    <a:pt x="118545" y="29817"/>
                    <a:pt x="118545" y="29817"/>
                  </a:cubicBezTo>
                  <a:cubicBezTo>
                    <a:pt x="118545" y="34787"/>
                    <a:pt x="120488" y="42241"/>
                    <a:pt x="116601" y="44726"/>
                  </a:cubicBezTo>
                  <a:cubicBezTo>
                    <a:pt x="116601" y="47211"/>
                    <a:pt x="116601" y="47211"/>
                    <a:pt x="116601" y="47211"/>
                  </a:cubicBezTo>
                  <a:cubicBezTo>
                    <a:pt x="116601" y="47211"/>
                    <a:pt x="116601" y="47211"/>
                    <a:pt x="116601" y="47211"/>
                  </a:cubicBezTo>
                  <a:cubicBezTo>
                    <a:pt x="102998" y="44726"/>
                    <a:pt x="89394" y="42241"/>
                    <a:pt x="75791" y="39757"/>
                  </a:cubicBezTo>
                  <a:cubicBezTo>
                    <a:pt x="62187" y="37272"/>
                    <a:pt x="50527" y="34787"/>
                    <a:pt x="38867" y="34787"/>
                  </a:cubicBezTo>
                  <a:cubicBezTo>
                    <a:pt x="38867" y="34787"/>
                    <a:pt x="38867" y="34787"/>
                    <a:pt x="38867" y="34787"/>
                  </a:cubicBezTo>
                  <a:cubicBezTo>
                    <a:pt x="29150" y="34787"/>
                    <a:pt x="21377" y="37272"/>
                    <a:pt x="13603" y="42241"/>
                  </a:cubicBezTo>
                  <a:cubicBezTo>
                    <a:pt x="17490" y="39757"/>
                    <a:pt x="21377" y="39757"/>
                    <a:pt x="25264" y="39757"/>
                  </a:cubicBezTo>
                  <a:cubicBezTo>
                    <a:pt x="34980" y="39757"/>
                    <a:pt x="46641" y="44726"/>
                    <a:pt x="56357" y="47211"/>
                  </a:cubicBezTo>
                  <a:cubicBezTo>
                    <a:pt x="60244" y="47211"/>
                    <a:pt x="60244" y="47211"/>
                    <a:pt x="60244" y="47211"/>
                  </a:cubicBezTo>
                  <a:cubicBezTo>
                    <a:pt x="66074" y="44726"/>
                    <a:pt x="71904" y="42241"/>
                    <a:pt x="77734" y="42241"/>
                  </a:cubicBezTo>
                  <a:cubicBezTo>
                    <a:pt x="77734" y="42241"/>
                    <a:pt x="77734" y="42241"/>
                    <a:pt x="77734" y="42241"/>
                  </a:cubicBezTo>
                  <a:cubicBezTo>
                    <a:pt x="87451" y="42241"/>
                    <a:pt x="95224" y="44726"/>
                    <a:pt x="104941" y="47211"/>
                  </a:cubicBezTo>
                  <a:cubicBezTo>
                    <a:pt x="106885" y="47211"/>
                    <a:pt x="110771" y="49696"/>
                    <a:pt x="112715" y="49696"/>
                  </a:cubicBezTo>
                  <a:cubicBezTo>
                    <a:pt x="116601" y="49696"/>
                    <a:pt x="116601" y="49696"/>
                    <a:pt x="116601" y="49696"/>
                  </a:cubicBezTo>
                  <a:cubicBezTo>
                    <a:pt x="114658" y="52180"/>
                    <a:pt x="114658" y="52180"/>
                    <a:pt x="114658" y="52180"/>
                  </a:cubicBezTo>
                  <a:cubicBezTo>
                    <a:pt x="108828" y="57150"/>
                    <a:pt x="102998" y="59635"/>
                    <a:pt x="97168" y="59635"/>
                  </a:cubicBezTo>
                  <a:cubicBezTo>
                    <a:pt x="91338" y="59635"/>
                    <a:pt x="83564" y="57150"/>
                    <a:pt x="77734" y="54665"/>
                  </a:cubicBezTo>
                  <a:cubicBezTo>
                    <a:pt x="71904" y="52180"/>
                    <a:pt x="66074" y="49696"/>
                    <a:pt x="60244" y="49696"/>
                  </a:cubicBezTo>
                  <a:cubicBezTo>
                    <a:pt x="58301" y="49696"/>
                    <a:pt x="58301" y="49696"/>
                    <a:pt x="58301" y="49696"/>
                  </a:cubicBezTo>
                  <a:cubicBezTo>
                    <a:pt x="58301" y="49696"/>
                    <a:pt x="60244" y="49696"/>
                    <a:pt x="60244" y="49696"/>
                  </a:cubicBezTo>
                  <a:cubicBezTo>
                    <a:pt x="69961" y="54665"/>
                    <a:pt x="79678" y="59635"/>
                    <a:pt x="89394" y="59635"/>
                  </a:cubicBezTo>
                  <a:cubicBezTo>
                    <a:pt x="91338" y="59635"/>
                    <a:pt x="93281" y="59635"/>
                    <a:pt x="95224" y="59635"/>
                  </a:cubicBezTo>
                  <a:cubicBezTo>
                    <a:pt x="118545" y="59635"/>
                    <a:pt x="139922" y="49696"/>
                    <a:pt x="159355" y="39757"/>
                  </a:cubicBezTo>
                  <a:cubicBezTo>
                    <a:pt x="163242" y="39757"/>
                    <a:pt x="167129" y="37272"/>
                    <a:pt x="171015" y="34787"/>
                  </a:cubicBezTo>
                  <a:cubicBezTo>
                    <a:pt x="171015" y="34787"/>
                    <a:pt x="171015" y="34787"/>
                    <a:pt x="171015" y="34787"/>
                  </a:cubicBezTo>
                  <a:cubicBezTo>
                    <a:pt x="169072" y="32302"/>
                    <a:pt x="169072" y="29817"/>
                    <a:pt x="169072" y="29817"/>
                  </a:cubicBezTo>
                  <a:cubicBezTo>
                    <a:pt x="171015" y="24848"/>
                    <a:pt x="176845" y="22363"/>
                    <a:pt x="182675" y="17393"/>
                  </a:cubicBezTo>
                  <a:cubicBezTo>
                    <a:pt x="188506" y="17393"/>
                    <a:pt x="192392" y="14909"/>
                    <a:pt x="194336" y="12424"/>
                  </a:cubicBezTo>
                  <a:cubicBezTo>
                    <a:pt x="196279" y="9939"/>
                    <a:pt x="196279" y="9939"/>
                    <a:pt x="196279" y="9939"/>
                  </a:cubicBezTo>
                  <a:cubicBezTo>
                    <a:pt x="178789" y="14909"/>
                    <a:pt x="163242" y="22363"/>
                    <a:pt x="149638" y="34787"/>
                  </a:cubicBezTo>
                  <a:close/>
                  <a:moveTo>
                    <a:pt x="244863" y="243509"/>
                  </a:moveTo>
                  <a:cubicBezTo>
                    <a:pt x="244863" y="243509"/>
                    <a:pt x="242919" y="243509"/>
                    <a:pt x="242919" y="243509"/>
                  </a:cubicBezTo>
                  <a:cubicBezTo>
                    <a:pt x="240976" y="243509"/>
                    <a:pt x="240976" y="243509"/>
                    <a:pt x="240976" y="243509"/>
                  </a:cubicBezTo>
                  <a:cubicBezTo>
                    <a:pt x="240976" y="241024"/>
                    <a:pt x="240976" y="241024"/>
                    <a:pt x="240976" y="241024"/>
                  </a:cubicBezTo>
                  <a:cubicBezTo>
                    <a:pt x="239033" y="211207"/>
                    <a:pt x="250693" y="183874"/>
                    <a:pt x="262353" y="159026"/>
                  </a:cubicBezTo>
                  <a:cubicBezTo>
                    <a:pt x="274013" y="134178"/>
                    <a:pt x="285673" y="111815"/>
                    <a:pt x="283730" y="84483"/>
                  </a:cubicBezTo>
                  <a:cubicBezTo>
                    <a:pt x="279843" y="37272"/>
                    <a:pt x="252636" y="9939"/>
                    <a:pt x="213769" y="9939"/>
                  </a:cubicBezTo>
                  <a:cubicBezTo>
                    <a:pt x="207939" y="9939"/>
                    <a:pt x="202109" y="9939"/>
                    <a:pt x="196279" y="9939"/>
                  </a:cubicBezTo>
                  <a:cubicBezTo>
                    <a:pt x="198222" y="12424"/>
                    <a:pt x="198222" y="12424"/>
                    <a:pt x="198222" y="12424"/>
                  </a:cubicBezTo>
                  <a:cubicBezTo>
                    <a:pt x="198222" y="14909"/>
                    <a:pt x="198222" y="14909"/>
                    <a:pt x="198222" y="17393"/>
                  </a:cubicBezTo>
                  <a:cubicBezTo>
                    <a:pt x="196279" y="22363"/>
                    <a:pt x="192392" y="24848"/>
                    <a:pt x="186562" y="27333"/>
                  </a:cubicBezTo>
                  <a:cubicBezTo>
                    <a:pt x="180732" y="27333"/>
                    <a:pt x="174902" y="29817"/>
                    <a:pt x="172959" y="34787"/>
                  </a:cubicBezTo>
                  <a:cubicBezTo>
                    <a:pt x="188506" y="27333"/>
                    <a:pt x="205996" y="19878"/>
                    <a:pt x="223486" y="19878"/>
                  </a:cubicBezTo>
                  <a:cubicBezTo>
                    <a:pt x="235146" y="19878"/>
                    <a:pt x="246806" y="22363"/>
                    <a:pt x="256523" y="29817"/>
                  </a:cubicBezTo>
                  <a:cubicBezTo>
                    <a:pt x="258466" y="29817"/>
                    <a:pt x="258466" y="29817"/>
                    <a:pt x="258466" y="29817"/>
                  </a:cubicBezTo>
                  <a:cubicBezTo>
                    <a:pt x="258466" y="29817"/>
                    <a:pt x="258466" y="29817"/>
                    <a:pt x="258466" y="29817"/>
                  </a:cubicBezTo>
                  <a:cubicBezTo>
                    <a:pt x="281787" y="67089"/>
                    <a:pt x="266240" y="99391"/>
                    <a:pt x="252636" y="129209"/>
                  </a:cubicBezTo>
                  <a:cubicBezTo>
                    <a:pt x="244863" y="144117"/>
                    <a:pt x="239033" y="159026"/>
                    <a:pt x="237089" y="176420"/>
                  </a:cubicBezTo>
                  <a:cubicBezTo>
                    <a:pt x="233203" y="188843"/>
                    <a:pt x="235146" y="198783"/>
                    <a:pt x="235146" y="208722"/>
                  </a:cubicBezTo>
                  <a:cubicBezTo>
                    <a:pt x="237089" y="178904"/>
                    <a:pt x="244863" y="156541"/>
                    <a:pt x="254580" y="136663"/>
                  </a:cubicBezTo>
                  <a:cubicBezTo>
                    <a:pt x="262353" y="116785"/>
                    <a:pt x="270126" y="96907"/>
                    <a:pt x="272070" y="69574"/>
                  </a:cubicBezTo>
                  <a:cubicBezTo>
                    <a:pt x="270126" y="67089"/>
                    <a:pt x="268183" y="62120"/>
                    <a:pt x="270126" y="59635"/>
                  </a:cubicBezTo>
                  <a:cubicBezTo>
                    <a:pt x="270126" y="59635"/>
                    <a:pt x="270126" y="59635"/>
                    <a:pt x="272070" y="59635"/>
                  </a:cubicBezTo>
                  <a:cubicBezTo>
                    <a:pt x="272070" y="59635"/>
                    <a:pt x="272070" y="59635"/>
                    <a:pt x="272070" y="59635"/>
                  </a:cubicBezTo>
                  <a:cubicBezTo>
                    <a:pt x="274013" y="59635"/>
                    <a:pt x="275957" y="59635"/>
                    <a:pt x="277900" y="64604"/>
                  </a:cubicBezTo>
                  <a:cubicBezTo>
                    <a:pt x="277900" y="64604"/>
                    <a:pt x="277900" y="64604"/>
                    <a:pt x="277900" y="64604"/>
                  </a:cubicBezTo>
                  <a:cubicBezTo>
                    <a:pt x="281787" y="106846"/>
                    <a:pt x="270126" y="136663"/>
                    <a:pt x="258466" y="163996"/>
                  </a:cubicBezTo>
                  <a:cubicBezTo>
                    <a:pt x="250693" y="181389"/>
                    <a:pt x="242919" y="201267"/>
                    <a:pt x="239033" y="221146"/>
                  </a:cubicBezTo>
                  <a:cubicBezTo>
                    <a:pt x="239033" y="223630"/>
                    <a:pt x="239033" y="223630"/>
                    <a:pt x="239033" y="223630"/>
                  </a:cubicBezTo>
                  <a:cubicBezTo>
                    <a:pt x="239033" y="233570"/>
                    <a:pt x="240976" y="241024"/>
                    <a:pt x="240976" y="253448"/>
                  </a:cubicBezTo>
                  <a:cubicBezTo>
                    <a:pt x="242919" y="260902"/>
                    <a:pt x="242919" y="268357"/>
                    <a:pt x="242919" y="278296"/>
                  </a:cubicBezTo>
                  <a:cubicBezTo>
                    <a:pt x="242919" y="308113"/>
                    <a:pt x="242919" y="335446"/>
                    <a:pt x="262353" y="340415"/>
                  </a:cubicBezTo>
                  <a:cubicBezTo>
                    <a:pt x="250693" y="330476"/>
                    <a:pt x="250693" y="308113"/>
                    <a:pt x="250693" y="285750"/>
                  </a:cubicBezTo>
                  <a:cubicBezTo>
                    <a:pt x="250693" y="278296"/>
                    <a:pt x="250693" y="278296"/>
                    <a:pt x="250693" y="278296"/>
                  </a:cubicBezTo>
                  <a:cubicBezTo>
                    <a:pt x="252636" y="278296"/>
                    <a:pt x="252636" y="278296"/>
                    <a:pt x="252636" y="278296"/>
                  </a:cubicBezTo>
                  <a:cubicBezTo>
                    <a:pt x="258466" y="285750"/>
                    <a:pt x="266240" y="288235"/>
                    <a:pt x="274013" y="288235"/>
                  </a:cubicBezTo>
                  <a:cubicBezTo>
                    <a:pt x="277900" y="288235"/>
                    <a:pt x="281787" y="285750"/>
                    <a:pt x="285673" y="283265"/>
                  </a:cubicBezTo>
                  <a:cubicBezTo>
                    <a:pt x="285673" y="278296"/>
                    <a:pt x="285673" y="270841"/>
                    <a:pt x="285673" y="263387"/>
                  </a:cubicBezTo>
                  <a:cubicBezTo>
                    <a:pt x="285673" y="255933"/>
                    <a:pt x="285673" y="248478"/>
                    <a:pt x="285673" y="243509"/>
                  </a:cubicBezTo>
                  <a:cubicBezTo>
                    <a:pt x="285673" y="243509"/>
                    <a:pt x="285673" y="243509"/>
                    <a:pt x="285673" y="243509"/>
                  </a:cubicBezTo>
                  <a:cubicBezTo>
                    <a:pt x="283730" y="245993"/>
                    <a:pt x="281787" y="245993"/>
                    <a:pt x="279843" y="245993"/>
                  </a:cubicBezTo>
                  <a:cubicBezTo>
                    <a:pt x="277900" y="245993"/>
                    <a:pt x="275957" y="245993"/>
                    <a:pt x="274013" y="245993"/>
                  </a:cubicBezTo>
                  <a:cubicBezTo>
                    <a:pt x="268183" y="243509"/>
                    <a:pt x="264296" y="241024"/>
                    <a:pt x="260410" y="243509"/>
                  </a:cubicBezTo>
                  <a:cubicBezTo>
                    <a:pt x="254580" y="245993"/>
                    <a:pt x="254580" y="245993"/>
                    <a:pt x="254580" y="245993"/>
                  </a:cubicBezTo>
                  <a:cubicBezTo>
                    <a:pt x="258466" y="241024"/>
                    <a:pt x="258466" y="241024"/>
                    <a:pt x="258466" y="241024"/>
                  </a:cubicBezTo>
                  <a:cubicBezTo>
                    <a:pt x="266240" y="231085"/>
                    <a:pt x="275957" y="231085"/>
                    <a:pt x="285673" y="241024"/>
                  </a:cubicBezTo>
                  <a:cubicBezTo>
                    <a:pt x="285673" y="241024"/>
                    <a:pt x="285673" y="241024"/>
                    <a:pt x="285673" y="241024"/>
                  </a:cubicBezTo>
                  <a:cubicBezTo>
                    <a:pt x="285673" y="238539"/>
                    <a:pt x="283730" y="236054"/>
                    <a:pt x="283730" y="233570"/>
                  </a:cubicBezTo>
                  <a:cubicBezTo>
                    <a:pt x="281787" y="231085"/>
                    <a:pt x="277900" y="231085"/>
                    <a:pt x="275957" y="231085"/>
                  </a:cubicBezTo>
                  <a:cubicBezTo>
                    <a:pt x="270126" y="231085"/>
                    <a:pt x="264296" y="233570"/>
                    <a:pt x="258466" y="238539"/>
                  </a:cubicBezTo>
                  <a:cubicBezTo>
                    <a:pt x="252636" y="241024"/>
                    <a:pt x="248750" y="243509"/>
                    <a:pt x="244863" y="243509"/>
                  </a:cubicBezTo>
                  <a:close/>
                  <a:moveTo>
                    <a:pt x="171015" y="29817"/>
                  </a:moveTo>
                  <a:cubicBezTo>
                    <a:pt x="174902" y="27333"/>
                    <a:pt x="180732" y="24848"/>
                    <a:pt x="184619" y="22363"/>
                  </a:cubicBezTo>
                  <a:cubicBezTo>
                    <a:pt x="190449" y="19878"/>
                    <a:pt x="194336" y="19878"/>
                    <a:pt x="196279" y="17393"/>
                  </a:cubicBezTo>
                  <a:cubicBezTo>
                    <a:pt x="196279" y="17393"/>
                    <a:pt x="196279" y="14909"/>
                    <a:pt x="196279" y="14909"/>
                  </a:cubicBezTo>
                  <a:cubicBezTo>
                    <a:pt x="192392" y="17393"/>
                    <a:pt x="188506" y="19878"/>
                    <a:pt x="184619" y="22363"/>
                  </a:cubicBezTo>
                  <a:cubicBezTo>
                    <a:pt x="178789" y="24848"/>
                    <a:pt x="172959" y="27333"/>
                    <a:pt x="171015" y="29817"/>
                  </a:cubicBezTo>
                  <a:close/>
                  <a:moveTo>
                    <a:pt x="108828" y="52180"/>
                  </a:moveTo>
                  <a:cubicBezTo>
                    <a:pt x="106885" y="52180"/>
                    <a:pt x="104941" y="52180"/>
                    <a:pt x="102998" y="49696"/>
                  </a:cubicBezTo>
                  <a:cubicBezTo>
                    <a:pt x="95224" y="47211"/>
                    <a:pt x="87451" y="47211"/>
                    <a:pt x="77734" y="47211"/>
                  </a:cubicBezTo>
                  <a:cubicBezTo>
                    <a:pt x="75791" y="47211"/>
                    <a:pt x="71904" y="47211"/>
                    <a:pt x="68017" y="47211"/>
                  </a:cubicBezTo>
                  <a:cubicBezTo>
                    <a:pt x="71904" y="49696"/>
                    <a:pt x="73848" y="49696"/>
                    <a:pt x="77734" y="49696"/>
                  </a:cubicBezTo>
                  <a:cubicBezTo>
                    <a:pt x="85508" y="52180"/>
                    <a:pt x="91338" y="54665"/>
                    <a:pt x="97168" y="54665"/>
                  </a:cubicBezTo>
                  <a:cubicBezTo>
                    <a:pt x="101054" y="54665"/>
                    <a:pt x="104941" y="54665"/>
                    <a:pt x="108828" y="52180"/>
                  </a:cubicBezTo>
                  <a:close/>
                  <a:moveTo>
                    <a:pt x="274013" y="67089"/>
                  </a:moveTo>
                  <a:cubicBezTo>
                    <a:pt x="274013" y="64604"/>
                    <a:pt x="274013" y="64604"/>
                    <a:pt x="272070" y="62120"/>
                  </a:cubicBezTo>
                  <a:cubicBezTo>
                    <a:pt x="274013" y="64604"/>
                    <a:pt x="274013" y="67089"/>
                    <a:pt x="274013" y="67089"/>
                  </a:cubicBezTo>
                  <a:cubicBezTo>
                    <a:pt x="274013" y="69574"/>
                    <a:pt x="274013" y="69574"/>
                    <a:pt x="274013" y="69574"/>
                  </a:cubicBezTo>
                  <a:cubicBezTo>
                    <a:pt x="274013" y="69574"/>
                    <a:pt x="274013" y="69574"/>
                    <a:pt x="274013" y="69574"/>
                  </a:cubicBezTo>
                  <a:cubicBezTo>
                    <a:pt x="274013" y="99391"/>
                    <a:pt x="264296" y="119270"/>
                    <a:pt x="256523" y="139148"/>
                  </a:cubicBezTo>
                  <a:cubicBezTo>
                    <a:pt x="248750" y="159026"/>
                    <a:pt x="239033" y="178904"/>
                    <a:pt x="239033" y="208722"/>
                  </a:cubicBezTo>
                  <a:cubicBezTo>
                    <a:pt x="242919" y="191328"/>
                    <a:pt x="248750" y="176420"/>
                    <a:pt x="254580" y="163996"/>
                  </a:cubicBezTo>
                  <a:cubicBezTo>
                    <a:pt x="268183" y="134178"/>
                    <a:pt x="279843" y="106846"/>
                    <a:pt x="274013" y="67089"/>
                  </a:cubicBezTo>
                  <a:close/>
                  <a:moveTo>
                    <a:pt x="281787" y="243509"/>
                  </a:moveTo>
                  <a:cubicBezTo>
                    <a:pt x="275957" y="236054"/>
                    <a:pt x="270126" y="236054"/>
                    <a:pt x="264296" y="238539"/>
                  </a:cubicBezTo>
                  <a:cubicBezTo>
                    <a:pt x="268183" y="238539"/>
                    <a:pt x="272070" y="241024"/>
                    <a:pt x="274013" y="241024"/>
                  </a:cubicBezTo>
                  <a:cubicBezTo>
                    <a:pt x="277900" y="243509"/>
                    <a:pt x="279843" y="243509"/>
                    <a:pt x="281787" y="243509"/>
                  </a:cubicBezTo>
                  <a:close/>
                  <a:moveTo>
                    <a:pt x="256523" y="248478"/>
                  </a:moveTo>
                  <a:cubicBezTo>
                    <a:pt x="275957" y="248478"/>
                    <a:pt x="275957" y="248478"/>
                    <a:pt x="275957" y="248478"/>
                  </a:cubicBezTo>
                  <a:cubicBezTo>
                    <a:pt x="277900" y="248478"/>
                    <a:pt x="277900" y="248478"/>
                    <a:pt x="277900" y="248478"/>
                  </a:cubicBezTo>
                  <a:cubicBezTo>
                    <a:pt x="283730" y="253448"/>
                    <a:pt x="283730" y="268357"/>
                    <a:pt x="283730" y="280780"/>
                  </a:cubicBezTo>
                  <a:cubicBezTo>
                    <a:pt x="283730" y="283265"/>
                    <a:pt x="283730" y="283265"/>
                    <a:pt x="283730" y="283265"/>
                  </a:cubicBezTo>
                  <a:cubicBezTo>
                    <a:pt x="281787" y="283265"/>
                    <a:pt x="281787" y="283265"/>
                    <a:pt x="281787" y="283265"/>
                  </a:cubicBezTo>
                  <a:cubicBezTo>
                    <a:pt x="268183" y="285750"/>
                    <a:pt x="256523" y="278296"/>
                    <a:pt x="252636" y="268357"/>
                  </a:cubicBezTo>
                  <a:cubicBezTo>
                    <a:pt x="250693" y="260902"/>
                    <a:pt x="250693" y="253448"/>
                    <a:pt x="256523" y="248478"/>
                  </a:cubicBezTo>
                  <a:close/>
                  <a:moveTo>
                    <a:pt x="275957" y="250963"/>
                  </a:moveTo>
                  <a:cubicBezTo>
                    <a:pt x="258466" y="250963"/>
                    <a:pt x="258466" y="250963"/>
                    <a:pt x="258466" y="250963"/>
                  </a:cubicBezTo>
                  <a:cubicBezTo>
                    <a:pt x="254580" y="255933"/>
                    <a:pt x="252636" y="260902"/>
                    <a:pt x="254580" y="265872"/>
                  </a:cubicBezTo>
                  <a:cubicBezTo>
                    <a:pt x="258466" y="275811"/>
                    <a:pt x="268183" y="280780"/>
                    <a:pt x="279843" y="278296"/>
                  </a:cubicBezTo>
                  <a:cubicBezTo>
                    <a:pt x="281787" y="263387"/>
                    <a:pt x="279843" y="255933"/>
                    <a:pt x="275957" y="250963"/>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5" name="Curbă11"/>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H0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vQgAA8BoAAIxEAABJHQAAAAAAACYAAAAIAAAA//////////8="/>
                </a:ext>
              </a:extLst>
            </p:cNvSpPr>
            <p:nvPr/>
          </p:nvSpPr>
          <p:spPr>
            <a:xfrm>
              <a:off x="10880725" y="4378960"/>
              <a:ext cx="262255" cy="381635"/>
            </a:xfrm>
            <a:custGeom>
              <a:avLst/>
              <a:gdLst/>
              <a:ahLst/>
              <a:cxnLst/>
              <a:rect l="0" t="0" r="262255" b="381635"/>
              <a:pathLst>
                <a:path w="262255" h="381635">
                  <a:moveTo>
                    <a:pt x="91303" y="331748"/>
                  </a:moveTo>
                  <a:cubicBezTo>
                    <a:pt x="120443" y="331748"/>
                    <a:pt x="147639" y="296827"/>
                    <a:pt x="176779" y="284355"/>
                  </a:cubicBezTo>
                  <a:cubicBezTo>
                    <a:pt x="159295" y="299321"/>
                    <a:pt x="122385" y="334242"/>
                    <a:pt x="91303" y="344219"/>
                  </a:cubicBezTo>
                  <a:cubicBezTo>
                    <a:pt x="54393" y="356691"/>
                    <a:pt x="0" y="359185"/>
                    <a:pt x="0" y="309298"/>
                  </a:cubicBezTo>
                  <a:cubicBezTo>
                    <a:pt x="11655" y="306804"/>
                    <a:pt x="1942" y="329253"/>
                    <a:pt x="7770" y="331748"/>
                  </a:cubicBezTo>
                  <a:cubicBezTo>
                    <a:pt x="73819" y="369163"/>
                    <a:pt x="126270" y="281861"/>
                    <a:pt x="188435" y="271883"/>
                  </a:cubicBezTo>
                  <a:cubicBezTo>
                    <a:pt x="190377" y="259412"/>
                    <a:pt x="194262" y="249434"/>
                    <a:pt x="194262" y="234468"/>
                  </a:cubicBezTo>
                  <a:cubicBezTo>
                    <a:pt x="211746" y="212019"/>
                    <a:pt x="254484" y="114739"/>
                    <a:pt x="242828" y="54875"/>
                  </a:cubicBezTo>
                  <a:cubicBezTo>
                    <a:pt x="238943" y="29932"/>
                    <a:pt x="211746" y="0"/>
                    <a:pt x="196205" y="37415"/>
                  </a:cubicBezTo>
                  <a:cubicBezTo>
                    <a:pt x="188435" y="22449"/>
                    <a:pt x="207861" y="9977"/>
                    <a:pt x="221459" y="12471"/>
                  </a:cubicBezTo>
                  <a:cubicBezTo>
                    <a:pt x="242828" y="14966"/>
                    <a:pt x="254484" y="44898"/>
                    <a:pt x="256427" y="74830"/>
                  </a:cubicBezTo>
                  <a:cubicBezTo>
                    <a:pt x="262255" y="139683"/>
                    <a:pt x="215631" y="224491"/>
                    <a:pt x="207861" y="264400"/>
                  </a:cubicBezTo>
                  <a:cubicBezTo>
                    <a:pt x="258369" y="261906"/>
                    <a:pt x="244771" y="381635"/>
                    <a:pt x="194262" y="341725"/>
                  </a:cubicBezTo>
                  <a:cubicBezTo>
                    <a:pt x="188435" y="324265"/>
                    <a:pt x="190377" y="299321"/>
                    <a:pt x="184549" y="281861"/>
                  </a:cubicBezTo>
                  <a:cubicBezTo>
                    <a:pt x="151525" y="281861"/>
                    <a:pt x="122385" y="316781"/>
                    <a:pt x="91303" y="331748"/>
                  </a:cubicBezTo>
                  <a:close/>
                  <a:moveTo>
                    <a:pt x="198148" y="266895"/>
                  </a:moveTo>
                  <a:cubicBezTo>
                    <a:pt x="217574" y="209525"/>
                    <a:pt x="252541" y="157143"/>
                    <a:pt x="248656" y="89796"/>
                  </a:cubicBezTo>
                  <a:cubicBezTo>
                    <a:pt x="244771" y="162132"/>
                    <a:pt x="203976" y="207030"/>
                    <a:pt x="198148" y="266895"/>
                  </a:cubicBezTo>
                  <a:close/>
                  <a:moveTo>
                    <a:pt x="221459" y="274378"/>
                  </a:moveTo>
                  <a:cubicBezTo>
                    <a:pt x="227287" y="294332"/>
                    <a:pt x="235058" y="301815"/>
                    <a:pt x="229230" y="319276"/>
                  </a:cubicBezTo>
                  <a:cubicBezTo>
                    <a:pt x="248656" y="311793"/>
                    <a:pt x="231172" y="279366"/>
                    <a:pt x="221459" y="274378"/>
                  </a:cubicBezTo>
                  <a:close/>
                  <a:moveTo>
                    <a:pt x="202033" y="274378"/>
                  </a:moveTo>
                  <a:cubicBezTo>
                    <a:pt x="194262" y="284355"/>
                    <a:pt x="194262" y="311793"/>
                    <a:pt x="198148" y="326759"/>
                  </a:cubicBezTo>
                  <a:cubicBezTo>
                    <a:pt x="209804" y="329253"/>
                    <a:pt x="213689" y="336736"/>
                    <a:pt x="223402" y="331748"/>
                  </a:cubicBezTo>
                  <a:cubicBezTo>
                    <a:pt x="233115" y="301815"/>
                    <a:pt x="221459" y="276872"/>
                    <a:pt x="202033" y="274378"/>
                  </a:cubicBezTo>
                  <a:close/>
                </a:path>
              </a:pathLst>
            </a:custGeom>
            <a:solidFill>
              <a:schemeClr val="tx1"/>
            </a:solidFill>
            <a:ln>
              <a:noFill/>
            </a:ln>
            <a:effectLst/>
          </p:spPr>
          <p:txBody>
            <a:bodyPr vert="horz" wrap="square" lIns="91440" tIns="45720" rIns="91440" bIns="45720" numCol="1" spcCol="215900" anchor="t"/>
            <a:lstStyle/>
            <a:p>
              <a:pPr>
                <a:defRPr lang="ro-ro"/>
              </a:pPr>
            </a:p>
          </p:txBody>
        </p:sp>
        <p:sp>
          <p:nvSpPr>
            <p:cNvPr id="34" name="Curbă12"/>
            <p:cNvSpPr>
              <a:extLst>
                <a:ext uri="smNativeData">
                  <pr:smNativeData xmlns:pr="smNativeData" val="SMDATA_13_zc3kZRMAAAAlAAAACwAAAA0AAAAAkAAAAEgAAACQAAAASAAAAAAAAAAAAAAAAAAAAAEAAABQAAAAAAAAAAAA4D8AAAAAAADgPwAAAAAAAOA/AAAAAAAA4D8AAAAAAADgPwAAAAAAAOA/AAAAAAAA4D8AAAAAAADgPwAAAAAAAOA/AAAAAAAA4D8CAAAAjAAAAAEAAAAAAAAAmlMVCf///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EoAAAAMAAAAEAAAAAAAAAAAAAAAAAAAAAAAAAAeAAAAaAAAAAAAAAAAAAAAAAAAAAAAAAAAAAAAECcAABAnAAAAAAAAAAAAAAAAAAAAAAAAAAAAAAAAAAAAAAAAAAAAABQAAAAAAAAAwMD/AAAAAABkAAAAMgAAAAAAAABkAAAAAAAAAH9/fwAKAAAAHwAAAFQAAACaUxUCAAAAAQAAAAAAAAAAAAAAAAAAAAAAAAAAAAAAAAAAAAAAAAAAAAAAAn9/fwAAAAADzMzMAMDA/wB/f38AAAAAAAAAAAAAAAAAAAAAAAAAAAAhAAAAGAAAABQAAADrQgAAARsAAIxEAAAfHQAAAAAAACYAAAAIAAAA//////////8="/>
                </a:ext>
              </a:extLst>
            </p:cNvSpPr>
            <p:nvPr/>
          </p:nvSpPr>
          <p:spPr>
            <a:xfrm>
              <a:off x="10878185" y="4389755"/>
              <a:ext cx="264795" cy="344170"/>
            </a:xfrm>
            <a:custGeom>
              <a:avLst/>
              <a:gdLst/>
              <a:ahLst/>
              <a:cxnLst/>
              <a:rect l="0" t="0" r="264795" b="344170"/>
              <a:pathLst>
                <a:path w="264795" h="344170">
                  <a:moveTo>
                    <a:pt x="50622" y="344170"/>
                  </a:moveTo>
                  <a:cubicBezTo>
                    <a:pt x="31152" y="344170"/>
                    <a:pt x="17523" y="339182"/>
                    <a:pt x="9735" y="326712"/>
                  </a:cubicBezTo>
                  <a:cubicBezTo>
                    <a:pt x="3894" y="321724"/>
                    <a:pt x="0" y="311748"/>
                    <a:pt x="0" y="299278"/>
                  </a:cubicBezTo>
                  <a:cubicBezTo>
                    <a:pt x="0" y="299278"/>
                    <a:pt x="0" y="299278"/>
                    <a:pt x="0" y="299278"/>
                  </a:cubicBezTo>
                  <a:cubicBezTo>
                    <a:pt x="1947" y="296784"/>
                    <a:pt x="1947" y="296784"/>
                    <a:pt x="1947" y="296784"/>
                  </a:cubicBezTo>
                  <a:cubicBezTo>
                    <a:pt x="3894" y="296784"/>
                    <a:pt x="5841" y="296784"/>
                    <a:pt x="7788" y="299278"/>
                  </a:cubicBezTo>
                  <a:cubicBezTo>
                    <a:pt x="9735" y="301772"/>
                    <a:pt x="9735" y="306760"/>
                    <a:pt x="9735" y="309254"/>
                  </a:cubicBezTo>
                  <a:cubicBezTo>
                    <a:pt x="9735" y="314242"/>
                    <a:pt x="9735" y="319230"/>
                    <a:pt x="11682" y="319230"/>
                  </a:cubicBezTo>
                  <a:cubicBezTo>
                    <a:pt x="21417" y="326712"/>
                    <a:pt x="33099" y="329206"/>
                    <a:pt x="44781" y="329206"/>
                  </a:cubicBezTo>
                  <a:cubicBezTo>
                    <a:pt x="72039" y="329206"/>
                    <a:pt x="95404" y="311748"/>
                    <a:pt x="122662" y="294290"/>
                  </a:cubicBezTo>
                  <a:cubicBezTo>
                    <a:pt x="144079" y="279326"/>
                    <a:pt x="165496" y="264362"/>
                    <a:pt x="188861" y="259374"/>
                  </a:cubicBezTo>
                  <a:cubicBezTo>
                    <a:pt x="188861" y="259374"/>
                    <a:pt x="188861" y="259374"/>
                    <a:pt x="188861" y="259374"/>
                  </a:cubicBezTo>
                  <a:cubicBezTo>
                    <a:pt x="192755" y="249399"/>
                    <a:pt x="194702" y="239423"/>
                    <a:pt x="194702" y="224459"/>
                  </a:cubicBezTo>
                  <a:cubicBezTo>
                    <a:pt x="194702" y="224459"/>
                    <a:pt x="194702" y="224459"/>
                    <a:pt x="194702" y="224459"/>
                  </a:cubicBezTo>
                  <a:cubicBezTo>
                    <a:pt x="194702" y="224459"/>
                    <a:pt x="194702" y="224459"/>
                    <a:pt x="194702" y="224459"/>
                  </a:cubicBezTo>
                  <a:cubicBezTo>
                    <a:pt x="212225" y="202013"/>
                    <a:pt x="257006" y="104747"/>
                    <a:pt x="243377" y="44892"/>
                  </a:cubicBezTo>
                  <a:cubicBezTo>
                    <a:pt x="241430" y="29928"/>
                    <a:pt x="227801" y="9976"/>
                    <a:pt x="216119" y="9976"/>
                  </a:cubicBezTo>
                  <a:cubicBezTo>
                    <a:pt x="210278" y="9976"/>
                    <a:pt x="204437" y="17458"/>
                    <a:pt x="200543" y="27434"/>
                  </a:cubicBezTo>
                  <a:cubicBezTo>
                    <a:pt x="198596" y="29928"/>
                    <a:pt x="198596" y="29928"/>
                    <a:pt x="198596" y="29928"/>
                  </a:cubicBezTo>
                  <a:cubicBezTo>
                    <a:pt x="196649" y="27434"/>
                    <a:pt x="196649" y="27434"/>
                    <a:pt x="196649" y="27434"/>
                  </a:cubicBezTo>
                  <a:cubicBezTo>
                    <a:pt x="194702" y="22446"/>
                    <a:pt x="194702" y="19952"/>
                    <a:pt x="196649" y="14964"/>
                  </a:cubicBezTo>
                  <a:cubicBezTo>
                    <a:pt x="200543" y="4988"/>
                    <a:pt x="212225" y="0"/>
                    <a:pt x="221960" y="0"/>
                  </a:cubicBezTo>
                  <a:cubicBezTo>
                    <a:pt x="221960" y="0"/>
                    <a:pt x="221960" y="0"/>
                    <a:pt x="223907" y="0"/>
                  </a:cubicBezTo>
                  <a:cubicBezTo>
                    <a:pt x="247271" y="2494"/>
                    <a:pt x="258953" y="34916"/>
                    <a:pt x="260900" y="64844"/>
                  </a:cubicBezTo>
                  <a:cubicBezTo>
                    <a:pt x="264795" y="109735"/>
                    <a:pt x="243377" y="164603"/>
                    <a:pt x="227801" y="207001"/>
                  </a:cubicBezTo>
                  <a:cubicBezTo>
                    <a:pt x="220013" y="224459"/>
                    <a:pt x="214172" y="239423"/>
                    <a:pt x="212225" y="251893"/>
                  </a:cubicBezTo>
                  <a:cubicBezTo>
                    <a:pt x="233642" y="251893"/>
                    <a:pt x="243377" y="274338"/>
                    <a:pt x="243377" y="296784"/>
                  </a:cubicBezTo>
                  <a:cubicBezTo>
                    <a:pt x="243377" y="319230"/>
                    <a:pt x="233642" y="341676"/>
                    <a:pt x="216119" y="341676"/>
                  </a:cubicBezTo>
                  <a:cubicBezTo>
                    <a:pt x="208331" y="341676"/>
                    <a:pt x="202490" y="339182"/>
                    <a:pt x="194702" y="334194"/>
                  </a:cubicBezTo>
                  <a:cubicBezTo>
                    <a:pt x="194702" y="331700"/>
                    <a:pt x="194702" y="331700"/>
                    <a:pt x="194702" y="331700"/>
                  </a:cubicBezTo>
                  <a:cubicBezTo>
                    <a:pt x="194702" y="331700"/>
                    <a:pt x="194702" y="331700"/>
                    <a:pt x="194702" y="331700"/>
                  </a:cubicBezTo>
                  <a:cubicBezTo>
                    <a:pt x="190808" y="324218"/>
                    <a:pt x="190808" y="311748"/>
                    <a:pt x="188861" y="299278"/>
                  </a:cubicBezTo>
                  <a:cubicBezTo>
                    <a:pt x="188861" y="289302"/>
                    <a:pt x="188861" y="281820"/>
                    <a:pt x="186914" y="274338"/>
                  </a:cubicBezTo>
                  <a:cubicBezTo>
                    <a:pt x="184967" y="274338"/>
                    <a:pt x="184967" y="274338"/>
                    <a:pt x="183020" y="274338"/>
                  </a:cubicBezTo>
                  <a:cubicBezTo>
                    <a:pt x="179126" y="276832"/>
                    <a:pt x="179126" y="276832"/>
                    <a:pt x="179126" y="276832"/>
                  </a:cubicBezTo>
                  <a:cubicBezTo>
                    <a:pt x="177179" y="279326"/>
                    <a:pt x="173284" y="281820"/>
                    <a:pt x="169390" y="286808"/>
                  </a:cubicBezTo>
                  <a:cubicBezTo>
                    <a:pt x="149920" y="301772"/>
                    <a:pt x="118768" y="329206"/>
                    <a:pt x="93457" y="336688"/>
                  </a:cubicBezTo>
                  <a:cubicBezTo>
                    <a:pt x="79827" y="341676"/>
                    <a:pt x="64251" y="344170"/>
                    <a:pt x="50622" y="344170"/>
                  </a:cubicBezTo>
                  <a:close/>
                  <a:moveTo>
                    <a:pt x="9735" y="321724"/>
                  </a:moveTo>
                  <a:cubicBezTo>
                    <a:pt x="9735" y="324218"/>
                    <a:pt x="9735" y="324218"/>
                    <a:pt x="11682" y="324218"/>
                  </a:cubicBezTo>
                  <a:cubicBezTo>
                    <a:pt x="19470" y="334194"/>
                    <a:pt x="33099" y="341676"/>
                    <a:pt x="50622" y="341676"/>
                  </a:cubicBezTo>
                  <a:cubicBezTo>
                    <a:pt x="64251" y="341676"/>
                    <a:pt x="79827" y="336688"/>
                    <a:pt x="93457" y="334194"/>
                  </a:cubicBezTo>
                  <a:cubicBezTo>
                    <a:pt x="118768" y="324218"/>
                    <a:pt x="147973" y="299278"/>
                    <a:pt x="167443" y="284314"/>
                  </a:cubicBezTo>
                  <a:cubicBezTo>
                    <a:pt x="159655" y="286808"/>
                    <a:pt x="151867" y="291796"/>
                    <a:pt x="146026" y="296784"/>
                  </a:cubicBezTo>
                  <a:cubicBezTo>
                    <a:pt x="128503" y="309254"/>
                    <a:pt x="110980" y="321724"/>
                    <a:pt x="93457" y="321724"/>
                  </a:cubicBezTo>
                  <a:cubicBezTo>
                    <a:pt x="85668" y="321724"/>
                    <a:pt x="85668" y="321724"/>
                    <a:pt x="85668" y="321724"/>
                  </a:cubicBezTo>
                  <a:cubicBezTo>
                    <a:pt x="93457" y="319230"/>
                    <a:pt x="93457" y="319230"/>
                    <a:pt x="93457" y="319230"/>
                  </a:cubicBezTo>
                  <a:cubicBezTo>
                    <a:pt x="105139" y="314242"/>
                    <a:pt x="114874" y="306760"/>
                    <a:pt x="126556" y="299278"/>
                  </a:cubicBezTo>
                  <a:cubicBezTo>
                    <a:pt x="146026" y="284314"/>
                    <a:pt x="165496" y="269350"/>
                    <a:pt x="186914" y="269350"/>
                  </a:cubicBezTo>
                  <a:cubicBezTo>
                    <a:pt x="186914" y="269350"/>
                    <a:pt x="186914" y="269350"/>
                    <a:pt x="186914" y="269350"/>
                  </a:cubicBezTo>
                  <a:cubicBezTo>
                    <a:pt x="188861" y="269350"/>
                    <a:pt x="188861" y="269350"/>
                    <a:pt x="188861" y="269350"/>
                  </a:cubicBezTo>
                  <a:cubicBezTo>
                    <a:pt x="188861" y="269350"/>
                    <a:pt x="188861" y="269350"/>
                    <a:pt x="188861" y="269350"/>
                  </a:cubicBezTo>
                  <a:cubicBezTo>
                    <a:pt x="188861" y="269350"/>
                    <a:pt x="188861" y="269350"/>
                    <a:pt x="188861" y="269350"/>
                  </a:cubicBezTo>
                  <a:cubicBezTo>
                    <a:pt x="188861" y="271844"/>
                    <a:pt x="188861" y="271844"/>
                    <a:pt x="188861" y="271844"/>
                  </a:cubicBezTo>
                  <a:cubicBezTo>
                    <a:pt x="190808" y="279326"/>
                    <a:pt x="192755" y="289302"/>
                    <a:pt x="192755" y="299278"/>
                  </a:cubicBezTo>
                  <a:cubicBezTo>
                    <a:pt x="192755" y="309254"/>
                    <a:pt x="194702" y="321724"/>
                    <a:pt x="196649" y="329206"/>
                  </a:cubicBezTo>
                  <a:cubicBezTo>
                    <a:pt x="202490" y="334194"/>
                    <a:pt x="210278" y="336688"/>
                    <a:pt x="216119" y="336688"/>
                  </a:cubicBezTo>
                  <a:cubicBezTo>
                    <a:pt x="229748" y="336688"/>
                    <a:pt x="237536" y="321724"/>
                    <a:pt x="239483" y="306760"/>
                  </a:cubicBezTo>
                  <a:cubicBezTo>
                    <a:pt x="237536" y="309254"/>
                    <a:pt x="235589" y="311748"/>
                    <a:pt x="231695" y="311748"/>
                  </a:cubicBezTo>
                  <a:cubicBezTo>
                    <a:pt x="229748" y="311748"/>
                    <a:pt x="229748" y="311748"/>
                    <a:pt x="229748" y="311748"/>
                  </a:cubicBezTo>
                  <a:cubicBezTo>
                    <a:pt x="229748" y="316736"/>
                    <a:pt x="227801" y="319230"/>
                    <a:pt x="227801" y="321724"/>
                  </a:cubicBezTo>
                  <a:cubicBezTo>
                    <a:pt x="227801" y="321724"/>
                    <a:pt x="227801" y="321724"/>
                    <a:pt x="227801" y="321724"/>
                  </a:cubicBezTo>
                  <a:cubicBezTo>
                    <a:pt x="227801" y="321724"/>
                    <a:pt x="227801" y="321724"/>
                    <a:pt x="227801" y="321724"/>
                  </a:cubicBezTo>
                  <a:cubicBezTo>
                    <a:pt x="223907" y="324218"/>
                    <a:pt x="221960" y="324218"/>
                    <a:pt x="220013" y="324218"/>
                  </a:cubicBezTo>
                  <a:cubicBezTo>
                    <a:pt x="220013" y="324218"/>
                    <a:pt x="220013" y="324218"/>
                    <a:pt x="220013" y="324218"/>
                  </a:cubicBezTo>
                  <a:cubicBezTo>
                    <a:pt x="216119" y="324218"/>
                    <a:pt x="212225" y="324218"/>
                    <a:pt x="210278" y="321724"/>
                  </a:cubicBezTo>
                  <a:cubicBezTo>
                    <a:pt x="206384" y="321724"/>
                    <a:pt x="204437" y="319230"/>
                    <a:pt x="200543" y="319230"/>
                  </a:cubicBezTo>
                  <a:cubicBezTo>
                    <a:pt x="200543" y="319230"/>
                    <a:pt x="200543" y="319230"/>
                    <a:pt x="200543" y="319230"/>
                  </a:cubicBezTo>
                  <a:cubicBezTo>
                    <a:pt x="200543" y="319230"/>
                    <a:pt x="200543" y="319230"/>
                    <a:pt x="200543" y="319230"/>
                  </a:cubicBezTo>
                  <a:cubicBezTo>
                    <a:pt x="194702" y="304266"/>
                    <a:pt x="194702" y="274338"/>
                    <a:pt x="202490" y="261868"/>
                  </a:cubicBezTo>
                  <a:cubicBezTo>
                    <a:pt x="204437" y="261868"/>
                    <a:pt x="204437" y="261868"/>
                    <a:pt x="204437" y="261868"/>
                  </a:cubicBezTo>
                  <a:cubicBezTo>
                    <a:pt x="204437" y="261868"/>
                    <a:pt x="204437" y="261868"/>
                    <a:pt x="204437" y="261868"/>
                  </a:cubicBezTo>
                  <a:cubicBezTo>
                    <a:pt x="214172" y="264362"/>
                    <a:pt x="221960" y="269350"/>
                    <a:pt x="225854" y="279326"/>
                  </a:cubicBezTo>
                  <a:cubicBezTo>
                    <a:pt x="229748" y="289302"/>
                    <a:pt x="231695" y="299278"/>
                    <a:pt x="229748" y="309254"/>
                  </a:cubicBezTo>
                  <a:cubicBezTo>
                    <a:pt x="229748" y="309254"/>
                    <a:pt x="229748" y="309254"/>
                    <a:pt x="229748" y="309254"/>
                  </a:cubicBezTo>
                  <a:cubicBezTo>
                    <a:pt x="235589" y="296784"/>
                    <a:pt x="231695" y="289302"/>
                    <a:pt x="227801" y="279326"/>
                  </a:cubicBezTo>
                  <a:cubicBezTo>
                    <a:pt x="225854" y="274338"/>
                    <a:pt x="223907" y="271844"/>
                    <a:pt x="221960" y="264362"/>
                  </a:cubicBezTo>
                  <a:cubicBezTo>
                    <a:pt x="221960" y="261868"/>
                    <a:pt x="221960" y="261868"/>
                    <a:pt x="221960" y="261868"/>
                  </a:cubicBezTo>
                  <a:cubicBezTo>
                    <a:pt x="223907" y="261868"/>
                    <a:pt x="223907" y="261868"/>
                    <a:pt x="223907" y="261868"/>
                  </a:cubicBezTo>
                  <a:cubicBezTo>
                    <a:pt x="227801" y="264362"/>
                    <a:pt x="235589" y="271844"/>
                    <a:pt x="239483" y="281820"/>
                  </a:cubicBezTo>
                  <a:cubicBezTo>
                    <a:pt x="235589" y="266856"/>
                    <a:pt x="225854" y="254387"/>
                    <a:pt x="210278" y="254387"/>
                  </a:cubicBezTo>
                  <a:cubicBezTo>
                    <a:pt x="208331" y="254387"/>
                    <a:pt x="208331" y="254387"/>
                    <a:pt x="208331" y="254387"/>
                  </a:cubicBezTo>
                  <a:cubicBezTo>
                    <a:pt x="208331" y="251893"/>
                    <a:pt x="208331" y="251893"/>
                    <a:pt x="208331" y="251893"/>
                  </a:cubicBezTo>
                  <a:cubicBezTo>
                    <a:pt x="210278" y="241917"/>
                    <a:pt x="218066" y="224459"/>
                    <a:pt x="223907" y="204507"/>
                  </a:cubicBezTo>
                  <a:cubicBezTo>
                    <a:pt x="241430" y="162109"/>
                    <a:pt x="260900" y="109735"/>
                    <a:pt x="258953" y="64844"/>
                  </a:cubicBezTo>
                  <a:cubicBezTo>
                    <a:pt x="255059" y="37410"/>
                    <a:pt x="245324" y="7482"/>
                    <a:pt x="223907" y="4988"/>
                  </a:cubicBezTo>
                  <a:cubicBezTo>
                    <a:pt x="214172" y="2494"/>
                    <a:pt x="202490" y="9976"/>
                    <a:pt x="198596" y="17458"/>
                  </a:cubicBezTo>
                  <a:cubicBezTo>
                    <a:pt x="198596" y="17458"/>
                    <a:pt x="198596" y="19952"/>
                    <a:pt x="198596" y="22446"/>
                  </a:cubicBezTo>
                  <a:cubicBezTo>
                    <a:pt x="204437" y="9976"/>
                    <a:pt x="212225" y="7482"/>
                    <a:pt x="216119" y="7482"/>
                  </a:cubicBezTo>
                  <a:cubicBezTo>
                    <a:pt x="229748" y="7482"/>
                    <a:pt x="243377" y="27434"/>
                    <a:pt x="247271" y="44892"/>
                  </a:cubicBezTo>
                  <a:cubicBezTo>
                    <a:pt x="258953" y="104747"/>
                    <a:pt x="214172" y="202013"/>
                    <a:pt x="196649" y="226953"/>
                  </a:cubicBezTo>
                  <a:cubicBezTo>
                    <a:pt x="198596" y="239423"/>
                    <a:pt x="194702" y="249399"/>
                    <a:pt x="192755" y="259374"/>
                  </a:cubicBezTo>
                  <a:cubicBezTo>
                    <a:pt x="190808" y="261868"/>
                    <a:pt x="190808" y="261868"/>
                    <a:pt x="190808" y="261868"/>
                  </a:cubicBezTo>
                  <a:cubicBezTo>
                    <a:pt x="190808" y="261868"/>
                    <a:pt x="190808" y="261868"/>
                    <a:pt x="190808" y="261868"/>
                  </a:cubicBezTo>
                  <a:cubicBezTo>
                    <a:pt x="167443" y="266856"/>
                    <a:pt x="146026" y="281820"/>
                    <a:pt x="124609" y="296784"/>
                  </a:cubicBezTo>
                  <a:cubicBezTo>
                    <a:pt x="99298" y="314242"/>
                    <a:pt x="72039" y="331700"/>
                    <a:pt x="44781" y="331700"/>
                  </a:cubicBezTo>
                  <a:cubicBezTo>
                    <a:pt x="33099" y="331700"/>
                    <a:pt x="21417" y="329206"/>
                    <a:pt x="9735" y="321724"/>
                  </a:cubicBezTo>
                  <a:cubicBezTo>
                    <a:pt x="9735" y="321724"/>
                    <a:pt x="9735" y="321724"/>
                    <a:pt x="9735" y="321724"/>
                  </a:cubicBezTo>
                  <a:close/>
                  <a:moveTo>
                    <a:pt x="202490" y="316736"/>
                  </a:moveTo>
                  <a:cubicBezTo>
                    <a:pt x="206384" y="316736"/>
                    <a:pt x="208331" y="316736"/>
                    <a:pt x="210278" y="319230"/>
                  </a:cubicBezTo>
                  <a:cubicBezTo>
                    <a:pt x="216119" y="321724"/>
                    <a:pt x="220013" y="321724"/>
                    <a:pt x="225854" y="319230"/>
                  </a:cubicBezTo>
                  <a:cubicBezTo>
                    <a:pt x="229748" y="306760"/>
                    <a:pt x="229748" y="291796"/>
                    <a:pt x="223907" y="281820"/>
                  </a:cubicBezTo>
                  <a:cubicBezTo>
                    <a:pt x="220013" y="274338"/>
                    <a:pt x="212225" y="266856"/>
                    <a:pt x="204437" y="266856"/>
                  </a:cubicBezTo>
                  <a:cubicBezTo>
                    <a:pt x="198596" y="276832"/>
                    <a:pt x="198596" y="301772"/>
                    <a:pt x="202490" y="316736"/>
                  </a:cubicBezTo>
                  <a:close/>
                  <a:moveTo>
                    <a:pt x="173284" y="274338"/>
                  </a:moveTo>
                  <a:cubicBezTo>
                    <a:pt x="157708" y="279326"/>
                    <a:pt x="142132" y="291796"/>
                    <a:pt x="126556" y="301772"/>
                  </a:cubicBezTo>
                  <a:cubicBezTo>
                    <a:pt x="118768" y="306760"/>
                    <a:pt x="110980" y="311748"/>
                    <a:pt x="103192" y="316736"/>
                  </a:cubicBezTo>
                  <a:cubicBezTo>
                    <a:pt x="116821" y="314242"/>
                    <a:pt x="130450" y="304266"/>
                    <a:pt x="144079" y="294290"/>
                  </a:cubicBezTo>
                  <a:cubicBezTo>
                    <a:pt x="153814" y="286808"/>
                    <a:pt x="163549" y="279326"/>
                    <a:pt x="173284" y="274338"/>
                  </a:cubicBezTo>
                  <a:close/>
                  <a:moveTo>
                    <a:pt x="3894" y="301772"/>
                  </a:moveTo>
                  <a:cubicBezTo>
                    <a:pt x="3894" y="306760"/>
                    <a:pt x="5841" y="311748"/>
                    <a:pt x="7788" y="316736"/>
                  </a:cubicBezTo>
                  <a:cubicBezTo>
                    <a:pt x="5841" y="316736"/>
                    <a:pt x="5841" y="311748"/>
                    <a:pt x="5841" y="309254"/>
                  </a:cubicBezTo>
                  <a:cubicBezTo>
                    <a:pt x="5841" y="306760"/>
                    <a:pt x="7788" y="304266"/>
                    <a:pt x="5841" y="301772"/>
                  </a:cubicBezTo>
                  <a:cubicBezTo>
                    <a:pt x="5841" y="301772"/>
                    <a:pt x="5841" y="301772"/>
                    <a:pt x="3894" y="301772"/>
                  </a:cubicBezTo>
                  <a:close/>
                  <a:moveTo>
                    <a:pt x="225854" y="269350"/>
                  </a:moveTo>
                  <a:cubicBezTo>
                    <a:pt x="227801" y="271844"/>
                    <a:pt x="229748" y="274338"/>
                    <a:pt x="229748" y="276832"/>
                  </a:cubicBezTo>
                  <a:cubicBezTo>
                    <a:pt x="233642" y="286808"/>
                    <a:pt x="237536" y="294290"/>
                    <a:pt x="233642" y="306760"/>
                  </a:cubicBezTo>
                  <a:cubicBezTo>
                    <a:pt x="237536" y="304266"/>
                    <a:pt x="239483" y="301772"/>
                    <a:pt x="239483" y="296784"/>
                  </a:cubicBezTo>
                  <a:cubicBezTo>
                    <a:pt x="239483" y="286808"/>
                    <a:pt x="231695" y="274338"/>
                    <a:pt x="225854" y="269350"/>
                  </a:cubicBezTo>
                  <a:close/>
                  <a:moveTo>
                    <a:pt x="198596" y="269350"/>
                  </a:moveTo>
                  <a:cubicBezTo>
                    <a:pt x="200543" y="256881"/>
                    <a:pt x="200543" y="256881"/>
                    <a:pt x="200543" y="256881"/>
                  </a:cubicBezTo>
                  <a:cubicBezTo>
                    <a:pt x="202490" y="229447"/>
                    <a:pt x="212225" y="204507"/>
                    <a:pt x="221960" y="179567"/>
                  </a:cubicBezTo>
                  <a:cubicBezTo>
                    <a:pt x="235589" y="149639"/>
                    <a:pt x="247271" y="117217"/>
                    <a:pt x="249218" y="79808"/>
                  </a:cubicBezTo>
                  <a:cubicBezTo>
                    <a:pt x="253112" y="79808"/>
                    <a:pt x="253112" y="79808"/>
                    <a:pt x="253112" y="79808"/>
                  </a:cubicBezTo>
                  <a:cubicBezTo>
                    <a:pt x="255059" y="127193"/>
                    <a:pt x="237536" y="169591"/>
                    <a:pt x="221960" y="209495"/>
                  </a:cubicBezTo>
                  <a:cubicBezTo>
                    <a:pt x="214172" y="224459"/>
                    <a:pt x="208331" y="241917"/>
                    <a:pt x="202490" y="256881"/>
                  </a:cubicBezTo>
                  <a:lnTo>
                    <a:pt x="198596" y="269350"/>
                  </a:lnTo>
                  <a:close/>
                  <a:moveTo>
                    <a:pt x="249218" y="109735"/>
                  </a:moveTo>
                  <a:cubicBezTo>
                    <a:pt x="243377" y="134675"/>
                    <a:pt x="233642" y="157121"/>
                    <a:pt x="225854" y="179567"/>
                  </a:cubicBezTo>
                  <a:cubicBezTo>
                    <a:pt x="216119" y="202013"/>
                    <a:pt x="208331" y="221965"/>
                    <a:pt x="204437" y="241917"/>
                  </a:cubicBezTo>
                  <a:cubicBezTo>
                    <a:pt x="210278" y="229447"/>
                    <a:pt x="214172" y="219471"/>
                    <a:pt x="218066" y="207001"/>
                  </a:cubicBezTo>
                  <a:cubicBezTo>
                    <a:pt x="231695" y="177073"/>
                    <a:pt x="245324" y="144651"/>
                    <a:pt x="249218" y="109735"/>
                  </a:cubicBezTo>
                  <a:close/>
                </a:path>
              </a:pathLst>
            </a:custGeom>
            <a:solidFill>
              <a:schemeClr val="tx1"/>
            </a:solidFill>
            <a:ln>
              <a:noFill/>
            </a:ln>
            <a:effectLst/>
          </p:spPr>
          <p:txBody>
            <a:bodyPr vert="horz" wrap="square" lIns="91440" tIns="45720" rIns="91440" bIns="45720" numCol="1" spcCol="215900" anchor="t"/>
            <a:lstStyle/>
            <a:p>
              <a:pPr>
                <a:defRPr lang="ro-ro"/>
              </a:pPr>
            </a:p>
          </p:txBody>
        </p:sp>
      </p:grpSp>
      <p:sp>
        <p:nvSpPr>
          <p:cNvPr id="46" name="Substituent imagine 33" descr="Un substituent gol pentru a adăuga o imagine. Faceți clic pe substituent și selectați imaginea pe care doriți s-o adăugați."/>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EAAAAAAAAA0eX5Cv///wgAAAAAAAAAAAAAAAAAAAAAAAAAAAAAAAAAAAAAeAAAAAEAAABAAAAAAAAAAAAAAABaAAAAAAAAAAAAAAAAAAAAAAAAAAAAAAAAAAAAAAAAAAAAAAAAAAAAAAAAAAAAAAAAAAAAAAAAAAAAAAAAAAAAAAAAAAAAAAAAAAAAFAAAADwAAAABAAAAAAAAAP///wg8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DAAAAAQAAAAAAAAAAAAAAAAAAAAAAAAAAAAAAAAAAAAAAAAAAAAAAAX9/fwAAAAADzMzMAMDA/wB/f38AAAAAAAAAAAAAAAAAAAAAAAAAAAAhAAAAGAAAABQAAACVMgAAOQsAAEpDAABNHAAAEAAAACYAAAAIAAAAAYAAAP8fAAA="/>
              </a:ext>
            </a:extLst>
          </p:cNvSpPr>
          <p:nvPr>
            <p:ph type="pic" sz="quarter" idx="20"/>
          </p:nvPr>
        </p:nvSpPr>
        <p:spPr>
          <a:xfrm>
            <a:off x="8222615" y="1824355"/>
            <a:ext cx="2715895" cy="2776220"/>
          </a:xfrm>
          <a:solidFill>
            <a:schemeClr val="bg2"/>
          </a:solidFill>
          <a:ln w="38100" cap="flat" cmpd="sng" algn="ctr">
            <a:solidFill>
              <a:schemeClr val="bg1"/>
            </a:solidFill>
            <a:prstDash val="solid"/>
            <a:headEnd type="none"/>
            <a:tailEnd type="none"/>
          </a:ln>
        </p:spPr>
        <p:txBody>
          <a:bodyPr/>
          <a:lstStyle>
            <a:lvl1pPr marL="0" indent="0" algn="ctr">
              <a:buNone/>
              <a:defRPr lang="en-us"/>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r>
              <a:rPr lang="en-us"/>
              <a:t>Click icon to add picture</a:t>
            </a:r>
          </a:p>
        </p:txBody>
      </p:sp>
      <p:sp>
        <p:nvSpPr>
          <p:cNvPr id="47" name="TextDiapozitiv1"/>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AMgAAbx4AAGBDAAAPJAAAEAAAACYAAAAIAAAAAaAAAAAAAAA="/>
              </a:ext>
            </a:extLst>
          </p:cNvSpPr>
          <p:nvPr>
            <p:ph idx="22"/>
          </p:nvPr>
        </p:nvSpPr>
        <p:spPr>
          <a:xfrm>
            <a:off x="8209280" y="4947285"/>
            <a:ext cx="2743200" cy="914400"/>
          </a:xfrm>
        </p:spPr>
        <p:txBody>
          <a:bodyPr vert="horz" wrap="square" lIns="91440" tIns="45720" rIns="91440" bIns="45720" numCol="1" spcCol="215900" anchor="t">
            <a:prstTxWarp prst="textNoShape">
              <a:avLst/>
            </a:prstTxWarp>
          </a:bodyPr>
          <a:lstStyle>
            <a:lvl1pPr marL="0" indent="0" algn="l">
              <a:spcBef>
                <a:spcPts val="1600"/>
              </a:spcBef>
              <a:buNone/>
              <a:defRPr lang="en-us" sz="1600"/>
            </a:lvl1pPr>
            <a:lvl2pPr marL="457200" indent="0" algn="l">
              <a:buNone/>
              <a:defRPr lang="ro-ro" sz="1400"/>
            </a:lvl2pPr>
            <a:lvl3pPr marL="914400" indent="0" algn="l">
              <a:buNone/>
              <a:defRPr lang="ro-ro" sz="1200"/>
            </a:lvl3pPr>
            <a:lvl4pPr marL="1371600" indent="0" algn="l">
              <a:buNone/>
              <a:defRPr lang="ro-ro" sz="1000"/>
            </a:lvl4pPr>
            <a:lvl5pPr marL="1828800" indent="0" algn="l">
              <a:buNone/>
              <a:defRPr lang="ro-ro" sz="1000"/>
            </a:lvl5pPr>
            <a:lvl6pPr marL="2286000" indent="0" algn="l">
              <a:buNone/>
              <a:defRPr lang="ro-ro" sz="1000"/>
            </a:lvl6pPr>
            <a:lvl7pPr marL="2743200" indent="0" algn="l">
              <a:buNone/>
              <a:defRPr lang="ro-ro" sz="1000"/>
            </a:lvl7pPr>
            <a:lvl8pPr marL="3200400" indent="0" algn="l">
              <a:buNone/>
              <a:defRPr lang="ro-ro" sz="1000"/>
            </a:lvl8pPr>
            <a:lvl9pPr marL="3657600" indent="0" algn="l">
              <a:buNone/>
              <a:defRPr lang="ro-ro" sz="1000"/>
            </a:lvl9pPr>
          </a:lstStyle>
          <a:p>
            <a:pPr>
              <a:defRPr lang="ro-ro"/>
            </a:pPr>
            <a:r>
              <a:rPr lang="en-us"/>
              <a:t>Click to edit Master text styles</a:t>
            </a:r>
            <a:endParaRPr lang="en-us"/>
          </a:p>
        </p:txBody>
      </p:sp>
      <p:sp>
        <p:nvSpPr>
          <p:cNvPr id="48" name="Substituent număr diapozitiv 7"/>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OBgAACCUAAD4LAABwJgAAEAAAACYAAAAIAAAAAAAAAAAAAAA="/>
              </a:ext>
            </a:extLst>
          </p:cNvSpPr>
          <p:nvPr>
            <p:ph type="sldNum" sz="quarter" idx="12"/>
          </p:nvPr>
        </p:nvSpPr>
        <p:spPr/>
        <p:txBody>
          <a:bodyPr/>
          <a:lstStyle/>
          <a:p>
            <a:pPr>
              <a:defRPr lang="ro-ro"/>
            </a:pPr>
            <a:fld id="{C095632D-1BBB-439F-F5AE-EDCA27E003B8}" type="slidenum">
              <a:t>‹#›</a:t>
            </a:fld>
          </a:p>
        </p:txBody>
      </p:sp>
      <p:sp>
        <p:nvSpPr>
          <p:cNvPr id="49" name="Substituent subsol 6"/>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uDAAACCUAAL4wAABwJgAAEAAAACYAAAAIAAAAAAAAAAAAAAA="/>
              </a:ext>
            </a:extLst>
          </p:cNvSpPr>
          <p:nvPr>
            <p:ph type="ftr" sz="quarter" idx="11"/>
          </p:nvPr>
        </p:nvSpPr>
        <p:spPr/>
        <p:txBody>
          <a:bodyPr/>
          <a:lstStyle/>
          <a:p>
            <a:pPr>
              <a:defRPr lang="ro-ro"/>
            </a:pPr>
          </a:p>
        </p:txBody>
      </p:sp>
      <p:sp>
        <p:nvSpPr>
          <p:cNvPr id="50" name="Substituent dată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tMQAACCUAAEQ6AABwJgAAEAAAACYAAAAIAAAAAAAAAAAAAAA="/>
              </a:ext>
            </a:extLst>
          </p:cNvSpPr>
          <p:nvPr>
            <p:ph type="dt" sz="half" idx="10"/>
          </p:nvPr>
        </p:nvSpPr>
        <p:spPr/>
        <p:txBody>
          <a:bodyPr/>
          <a:lstStyle/>
          <a:p>
            <a:pPr>
              <a:defRPr lang="ro-ro"/>
            </a:pPr>
            <a:fld id="{C095632D-1781-E2D5-CF0F-E1806D4139B4}" type="datetime1">
              <a:t>03.03.2024</a:t>
            </a:fld>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blipFill>
          <a:blip r:embed="rId1"/>
          <a:srcRect/>
          <a:stretch/>
        </a:blipFill>
        <a:effectLst/>
      </p:bgPr>
    </p:bg>
    <p:spTree>
      <p:nvGrpSpPr>
        <p:cNvPr id="1" name=""/>
        <p:cNvGrpSpPr/>
        <p:nvPr/>
      </p:nvGrpSpPr>
      <p:grpSpPr>
        <a:xfrm>
          <a:off x="0" y="0"/>
          <a:ext cx="0" cy="0"/>
          <a:chOff x="0" y="0"/>
          <a:chExt cx="0" cy="0"/>
        </a:xfrm>
      </p:grpSpPr>
      <p:sp>
        <p:nvSpPr>
          <p:cNvPr id="2" name="Substituent 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NBgAA4AEAAG5EAABgCQAAEAAAACYAAAAIAAAAvy8AAAAAAAA="/>
              </a:ext>
            </a:extLst>
          </p:cNvSpPr>
          <p:nvPr>
            <p:ph type="title"/>
          </p:nvPr>
        </p:nvSpPr>
        <p:spPr>
          <a:xfrm>
            <a:off x="1064895" y="304800"/>
            <a:ext cx="10059035" cy="1219200"/>
          </a:xfrm>
          <a:prstGeom prst="rect">
            <a:avLst/>
          </a:prstGeom>
        </p:spPr>
        <p:txBody>
          <a:bodyPr vert="horz" wrap="square" lIns="91440" tIns="45720" rIns="91440" bIns="45720" numCol="1" spcCol="215900" anchor="b">
            <a:prstTxWarp prst="textNoShape">
              <a:avLst/>
            </a:prstTxWarp>
          </a:bodyPr>
          <a:lstStyle/>
          <a:p>
            <a:pPr>
              <a:defRPr lang="ro-ro"/>
            </a:pPr>
            <a:r>
              <a:t>Clic pentru editare stil titlu</a:t>
            </a:r>
          </a:p>
        </p:txBody>
      </p:sp>
      <p:sp>
        <p:nvSpPr>
          <p:cNvPr id="3" name="Substituent tex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EH/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BgAAyAoAAG5EAADMJAAAEAAAACYAAAAIAAAAPy8AAAAAAAA="/>
              </a:ext>
            </a:extLst>
          </p:cNvSpPr>
          <p:nvPr>
            <p:ph type="body" idx="1"/>
          </p:nvPr>
        </p:nvSpPr>
        <p:spPr>
          <a:xfrm>
            <a:off x="1065530" y="1752600"/>
            <a:ext cx="10058400" cy="4229100"/>
          </a:xfrm>
          <a:prstGeom prst="rect">
            <a:avLst/>
          </a:prstGeom>
        </p:spPr>
        <p:txBody>
          <a:bodyPr vert="horz" wrap="square" lIns="91440" tIns="45720" rIns="91440" bIns="45720" numCol="1" spcCol="215900" anchor="t">
            <a:prstTxWarp prst="textNoShape">
              <a:avLst/>
            </a:prstTxWarp>
          </a:bodyPr>
          <a:lstStyle/>
          <a:p>
            <a:pPr>
              <a:defRPr lang="ro-ro"/>
            </a:pPr>
            <a:r>
              <a:t>Editați stilurile de text coordonator</a:t>
            </a:r>
          </a:p>
          <a:p>
            <a:pPr lvl="1">
              <a:defRPr lang="ro-ro"/>
            </a:pPr>
            <a:r>
              <a:t>Al doilea nivel</a:t>
            </a:r>
          </a:p>
          <a:p>
            <a:pPr lvl="2">
              <a:defRPr lang="ro-ro"/>
            </a:pPr>
            <a:r>
              <a:t>Al treilea nivel</a:t>
            </a:r>
          </a:p>
          <a:p>
            <a:pPr lvl="3">
              <a:defRPr lang="ro-ro"/>
            </a:pPr>
            <a:r>
              <a:t>Al patrulea nivel</a:t>
            </a:r>
          </a:p>
          <a:p>
            <a:pPr lvl="4">
              <a:defRPr lang="ro-ro"/>
            </a:pPr>
            <a:r>
              <a:t>Al cincilea nivel</a:t>
            </a:r>
          </a:p>
        </p:txBody>
      </p:sp>
      <p:sp>
        <p:nvSpPr>
          <p:cNvPr id="4" name="Substituent număr diapozitiv 5"/>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BQAL18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OBgAACCUAAD4LAABwJgAAEAAAACYAAAAIAAAAv48AAAAAAAA="/>
              </a:ext>
            </a:extLst>
          </p:cNvSpPr>
          <p:nvPr>
            <p:ph type="sldNum" sz="quarter" idx="4"/>
          </p:nvPr>
        </p:nvSpPr>
        <p:spPr>
          <a:xfrm>
            <a:off x="1065530" y="6019800"/>
            <a:ext cx="762000" cy="228600"/>
          </a:xfrm>
          <a:prstGeom prst="rect">
            <a:avLst/>
          </a:prstGeom>
        </p:spPr>
        <p:txBody>
          <a:bodyPr vert="horz" wrap="square" lIns="91440" tIns="45720" rIns="91440" bIns="45720" numCol="1" spcCol="215900" anchor="ctr">
            <a:prstTxWarp prst="textNoShape">
              <a:avLst/>
            </a:prstTxWarp>
          </a:bodyPr>
          <a:lstStyle>
            <a:lvl1pPr algn="l">
              <a:defRPr lang="ro-ro" sz="1100">
                <a:solidFill>
                  <a:schemeClr val="tx1"/>
                </a:solidFill>
              </a:defRPr>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5ABF-5F3B-F1B2-AC6E83FC07F9}" type="slidenum">
              <a:t/>
            </a:fld>
          </a:p>
        </p:txBody>
      </p:sp>
      <p:sp>
        <p:nvSpPr>
          <p:cNvPr id="5" name="Substituent subsol 4"/>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MBOVN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uDAAACCUAAL4wAABwJgAAEAAAACYAAAAIAAAAv48AAAAAAAA="/>
              </a:ext>
            </a:extLst>
          </p:cNvSpPr>
          <p:nvPr>
            <p:ph type="ftr" sz="quarter" idx="3"/>
          </p:nvPr>
        </p:nvSpPr>
        <p:spPr>
          <a:xfrm>
            <a:off x="1979930" y="6019800"/>
            <a:ext cx="5943600" cy="228600"/>
          </a:xfrm>
          <a:prstGeom prst="rect">
            <a:avLst/>
          </a:prstGeom>
        </p:spPr>
        <p:txBody>
          <a:bodyPr vert="horz" wrap="square" lIns="91440" tIns="45720" rIns="91440" bIns="45720" numCol="1" spcCol="215900" anchor="ctr">
            <a:prstTxWarp prst="textNoShape">
              <a:avLst/>
            </a:prstTxWarp>
          </a:bodyPr>
          <a:lstStyle>
            <a:lvl1pPr algn="l">
              <a:defRPr lang="ro-ro" sz="1100">
                <a:solidFill>
                  <a:schemeClr val="tx1"/>
                </a:solidFill>
              </a:defRPr>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p>
        </p:txBody>
      </p:sp>
      <p:sp>
        <p:nvSpPr>
          <p:cNvPr id="6" name="Substituent dată 3"/>
          <p:cNvSpPr>
            <a:spLocks noGrp="1" noChangeArrowheads="1"/>
            <a:extLst>
              <a:ext uri="smNativeData">
                <pr:smNativeData xmlns:pr="smNativeData" val="SMDATA_13_zc3k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DCZN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tMQAACCUAAEQ6AABwJgAAEAAAACYAAAAIAAAAv48AAAAAAAA="/>
              </a:ext>
            </a:extLst>
          </p:cNvSpPr>
          <p:nvPr>
            <p:ph type="dt" sz="half" idx="2"/>
          </p:nvPr>
        </p:nvSpPr>
        <p:spPr>
          <a:xfrm>
            <a:off x="8075295" y="6019800"/>
            <a:ext cx="1396365" cy="228600"/>
          </a:xfrm>
          <a:prstGeom prst="rect">
            <a:avLst/>
          </a:prstGeom>
        </p:spPr>
        <p:txBody>
          <a:bodyPr vert="horz" wrap="square" lIns="91440" tIns="45720" rIns="91440" bIns="45720" numCol="1" spcCol="215900" anchor="ctr">
            <a:prstTxWarp prst="textNoShape">
              <a:avLst/>
            </a:prstTxWarp>
          </a:bodyPr>
          <a:lstStyle>
            <a:lvl1pPr algn="l">
              <a:defRPr lang="ro-ro" sz="1100">
                <a:solidFill>
                  <a:schemeClr val="tx1"/>
                </a:solidFill>
              </a:defRPr>
            </a:lvl1pPr>
            <a:lvl2pPr>
              <a:defRPr lang="ro-ro"/>
            </a:lvl2pPr>
            <a:lvl3pPr>
              <a:defRPr lang="ro-ro"/>
            </a:lvl3pPr>
            <a:lvl4pPr>
              <a:defRPr lang="ro-ro"/>
            </a:lvl4pPr>
            <a:lvl5pPr>
              <a:defRPr lang="ro-ro"/>
            </a:lvl5pPr>
            <a:lvl6pPr>
              <a:defRPr lang="ro-ro"/>
            </a:lvl6pPr>
            <a:lvl7pPr>
              <a:defRPr lang="ro-ro"/>
            </a:lvl7pPr>
            <a:lvl8pPr>
              <a:defRPr lang="ro-ro"/>
            </a:lvl8pPr>
            <a:lvl9pPr>
              <a:defRPr lang="ro-ro"/>
            </a:lvl9pPr>
          </a:lstStyle>
          <a:p>
            <a:pPr>
              <a:defRPr lang="ro-ro"/>
            </a:pPr>
            <a:fld id="{C095632D-1ABB-82B6-F56F-ECE30E2103B9}" type="datetime1">
              <a:t/>
            </a:fld>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60" r:id="rId9"/>
    <p:sldLayoutId id="2147483661" r:id="rId10"/>
    <p:sldLayoutId id="2147483662" r:id="rId11"/>
    <p:sldLayoutId id="2147483656" r:id="rId12"/>
    <p:sldLayoutId id="2147483657" r:id="rId13"/>
    <p:sldLayoutId id="2147483658" r:id="rId14"/>
    <p:sldLayoutId id="2147483659" r:id="rId15"/>
  </p:sldLayoutIdLst>
  <p:transition spd="fast" p14:dur="700">
    <p:fade/>
    <p:extLst>
      <p:ext uri="smNativeData">
        <pr:smNativeData xmlns:pr="smNativeData" val="zc3kZQAAAAC8AgAAAAAAAAYAAAAAAAAAAAAAAAAAAAAAAAAAAQAAAAAAAAAAAAAAAAAAAAAAAAAAAAAA"/>
      </p:ext>
    </p:extLst>
  </p:transition>
  <p:hf sldNum="0" hdr="0" ftr="0" dt="0"/>
  <p:txStyles>
    <p:titleStyle>
      <a:lvl1pPr marL="0" marR="0" indent="0" algn="l" defTabSz="914400">
        <a:lnSpc>
          <a:spcPct val="90000"/>
        </a:lnSpc>
        <a:spcBef>
          <a:spcPts val="0"/>
        </a:spcBef>
        <a:spcAft>
          <a:spcPts val="0"/>
        </a:spcAft>
        <a:buNone/>
        <a:tabLst/>
        <a:defRPr lang="ro-ro" sz="3600" b="0" i="0" u="none" strike="noStrike" kern="1" spc="0" baseline="0">
          <a:solidFill>
            <a:srgbClr val="4D290B"/>
          </a:solidFill>
          <a:effectLst/>
          <a:latin typeface="Segoe Print" pitchFamily="0" charset="0"/>
          <a:ea typeface="Segoe Print" pitchFamily="0" charset="0"/>
          <a:cs typeface="Segoe Print" pitchFamily="0" charset="0"/>
        </a:defRPr>
      </a:lvl1pPr>
      <a:lvl2pPr marL="457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2pPr>
      <a:lvl3pPr marL="914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3pPr>
      <a:lvl4pPr marL="1371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4pPr>
      <a:lvl5pPr marL="18288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5pPr>
      <a:lvl6pPr marL="22860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6pPr>
      <a:lvl7pPr marL="2743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7pPr>
      <a:lvl8pPr marL="3200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8pPr>
      <a:lvl9pPr marL="3657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9pPr>
    </p:titleStyle>
    <p:bodyStyle>
      <a:lvl1pPr marL="347345" marR="0" indent="-347345" algn="l" defTabSz="914400">
        <a:lnSpc>
          <a:spcPct val="100000"/>
        </a:lnSpc>
        <a:spcBef>
          <a:spcPts val="1800"/>
        </a:spcBef>
        <a:spcAft>
          <a:spcPts val="0"/>
        </a:spcAft>
        <a:buClrTx/>
        <a:buSzTx/>
        <a:buFont typeface="Arial" pitchFamily="1" charset="0"/>
        <a:buChar char="•"/>
        <a:tabLst/>
        <a:defRPr lang="ro-ro" sz="2400" b="0" i="0" u="none" strike="noStrike" kern="1" spc="0" baseline="0">
          <a:solidFill>
            <a:schemeClr val="tx1"/>
          </a:solidFill>
          <a:effectLst/>
          <a:latin typeface="Segoe Print" pitchFamily="0" charset="0"/>
          <a:ea typeface="Segoe Print" pitchFamily="0" charset="0"/>
          <a:cs typeface="Segoe Print" pitchFamily="0" charset="0"/>
        </a:defRPr>
      </a:lvl1pPr>
      <a:lvl2pPr marL="740410" marR="0" indent="-283210" algn="l" defTabSz="914400">
        <a:lnSpc>
          <a:spcPct val="100000"/>
        </a:lnSpc>
        <a:spcBef>
          <a:spcPts val="1200"/>
        </a:spcBef>
        <a:spcAft>
          <a:spcPts val="0"/>
        </a:spcAft>
        <a:buClrTx/>
        <a:buSzTx/>
        <a:buFont typeface="Arial" pitchFamily="1" charset="0"/>
        <a:buChar char="•"/>
        <a:tabLst/>
        <a:defRPr lang="ro-ro" sz="2000" b="0" i="0" u="none" strike="noStrike" kern="1" spc="0" baseline="0">
          <a:solidFill>
            <a:schemeClr val="tx1"/>
          </a:solidFill>
          <a:effectLst/>
          <a:latin typeface="Segoe Print" pitchFamily="0" charset="0"/>
          <a:ea typeface="Segoe Print" pitchFamily="0" charset="0"/>
          <a:cs typeface="Segoe Print" pitchFamily="0" charset="0"/>
        </a:defRPr>
      </a:lvl2pPr>
      <a:lvl3pPr marL="1143000" marR="0" indent="-228600" algn="l" defTabSz="914400">
        <a:lnSpc>
          <a:spcPct val="100000"/>
        </a:lnSpc>
        <a:spcBef>
          <a:spcPts val="800"/>
        </a:spcBef>
        <a:spcAft>
          <a:spcPts val="0"/>
        </a:spcAft>
        <a:buClrTx/>
        <a:buSzTx/>
        <a:buFont typeface="Arial" pitchFamily="1" charset="0"/>
        <a:buChar char="•"/>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3pPr>
      <a:lvl4pPr marL="1600200" marR="0" indent="-228600" algn="l" defTabSz="914400">
        <a:lnSpc>
          <a:spcPct val="10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4pPr>
      <a:lvl5pPr marL="2057400" marR="0" indent="-228600" algn="l" defTabSz="914400">
        <a:lnSpc>
          <a:spcPct val="10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5pPr>
      <a:lvl6pPr marL="2514600" marR="0" indent="-228600" algn="l" defTabSz="914400">
        <a:lnSpc>
          <a:spcPct val="9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6pPr>
      <a:lvl7pPr marL="2971800" marR="0" indent="-228600" algn="l" defTabSz="914400">
        <a:lnSpc>
          <a:spcPct val="9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7pPr>
      <a:lvl8pPr marL="3429000" marR="0" indent="-228600" algn="l" defTabSz="914400">
        <a:lnSpc>
          <a:spcPct val="9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8pPr>
      <a:lvl9pPr marL="3886200" marR="0" indent="-228600" algn="l" defTabSz="914400">
        <a:lnSpc>
          <a:spcPct val="90000"/>
        </a:lnSpc>
        <a:spcBef>
          <a:spcPts val="600"/>
        </a:spcBef>
        <a:spcAft>
          <a:spcPts val="0"/>
        </a:spcAft>
        <a:buClrTx/>
        <a:buSzTx/>
        <a:buFont typeface="Arial" pitchFamily="1" charset="0"/>
        <a:buChar char="•"/>
        <a:tabLst/>
        <a:defRPr lang="ro-ro" sz="1600" b="0" i="0" u="none" strike="noStrike" kern="1" spc="0" baseline="0">
          <a:solidFill>
            <a:schemeClr val="tx1"/>
          </a:solidFill>
          <a:effectLst/>
          <a:latin typeface="Segoe Print" pitchFamily="0" charset="0"/>
          <a:ea typeface="Segoe Print" pitchFamily="0" charset="0"/>
          <a:cs typeface="Segoe Print" pitchFamily="0" charset="0"/>
        </a:defRPr>
      </a:lvl9pPr>
    </p:bodyStyle>
    <p:otherStyle>
      <a:lvl1pPr marL="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1pPr>
      <a:lvl2pPr marL="457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2pPr>
      <a:lvl3pPr marL="914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3pPr>
      <a:lvl4pPr marL="1371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4pPr>
      <a:lvl5pPr marL="18288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5pPr>
      <a:lvl6pPr marL="22860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6pPr>
      <a:lvl7pPr marL="27432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7pPr>
      <a:lvl8pPr marL="32004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8pPr>
      <a:lvl9pPr marL="3657600" marR="0" indent="0" algn="l" defTabSz="914400">
        <a:lnSpc>
          <a:spcPct val="100000"/>
        </a:lnSpc>
        <a:spcBef>
          <a:spcPts val="0"/>
        </a:spcBef>
        <a:spcAft>
          <a:spcPts val="0"/>
        </a:spcAft>
        <a:buNone/>
        <a:tabLst/>
        <a:defRPr lang="ro-ro" sz="1800" b="0" i="0" u="none" strike="noStrike" kern="1" spc="0" baseline="0">
          <a:solidFill>
            <a:schemeClr val="tx1"/>
          </a:solidFill>
          <a:effectLst/>
          <a:latin typeface="Segoe Print" pitchFamily="0" charset="0"/>
          <a:ea typeface="Segoe Print" pitchFamily="0" charset="0"/>
          <a:cs typeface="Segoe Print" pitchFamily="0"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MFAAAqAIAAHRFAABgHQAAEAAAACYAAAAIAAAAASAAAAAAAAA="/>
              </a:ext>
            </a:extLst>
          </p:cNvSpPr>
          <p:nvPr>
            <p:ph type="ctrTitle"/>
          </p:nvPr>
        </p:nvSpPr>
        <p:spPr>
          <a:xfrm>
            <a:off x="3340100" y="431800"/>
            <a:ext cx="7950200" cy="4343400"/>
          </a:xfrm>
        </p:spPr>
        <p:txBody>
          <a:bodyPr vert="horz" wrap="square" lIns="91440" tIns="45720" rIns="91440" bIns="45720" numCol="1" spcCol="215900" anchor="b">
            <a:prstTxWarp prst="textNoShape">
              <a:avLst/>
            </a:prstTxWarp>
          </a:bodyPr>
          <a:lstStyle/>
          <a:p>
            <a:pPr algn="ctr">
              <a:spcBef>
                <a:spcPts val="0"/>
              </a:spcBef>
              <a:defRPr lang="ro-ro" sz="4860"/>
            </a:pPr>
            <a:r>
              <a:rPr lang="vi-vn" sz="3600" b="1">
                <a:solidFill>
                  <a:srgbClr val="00B050"/>
                </a:solidFill>
              </a:rPr>
              <a:t>E-FB - Educație pentru Familii fără Bariere</a:t>
            </a:r>
            <a:br/>
            <a:r>
              <a:rPr lang="ro-ro" sz="3600">
                <a:solidFill>
                  <a:srgbClr val="00B050"/>
                </a:solidFill>
              </a:rPr>
              <a:t>proiect POCU cod 137225</a:t>
            </a:r>
            <a:br/>
            <a:br/>
            <a:br/>
            <a:br/>
            <a:r>
              <a:rPr lang="ro-ro" sz="3240">
                <a:solidFill>
                  <a:srgbClr val="00B050"/>
                </a:solidFill>
              </a:rPr>
              <a:t>Beneficiar CJRAE Suceava</a:t>
            </a:r>
            <a:br/>
            <a:endParaRPr lang="ro-ro" sz="3240"/>
          </a:p>
        </p:txBody>
      </p:sp>
      <p:pic>
        <p:nvPicPr>
          <p:cNvPr id="3"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zW1KN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DwMAAF8DAABvCQAAkgcAABAAAAAmAAAACAAAAP//////////"/>
              </a:ext>
            </a:extLst>
          </p:cNvPicPr>
          <p:nvPr/>
        </p:nvPicPr>
        <p:blipFill>
          <a:blip r:embed="rId3"/>
          <a:stretch>
            <a:fillRect/>
          </a:stretch>
        </p:blipFill>
        <p:spPr>
          <a:xfrm>
            <a:off x="497205" y="5480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DqGAAAIAMAAHA6AABoCwAAEAAAACYAAAAIAAAAAQAAAAAAAAA="/>
              </a:ext>
            </a:extLst>
          </p:cNvSpPr>
          <p:nvPr>
            <p:ph type="title"/>
          </p:nvPr>
        </p:nvSpPr>
        <p:spPr>
          <a:xfrm>
            <a:off x="4050030" y="508000"/>
            <a:ext cx="5449570" cy="1346200"/>
          </a:xfrm>
        </p:spPr>
        <p:txBody>
          <a:bodyPr/>
          <a:lstStyle/>
          <a:p>
            <a:pPr>
              <a:defRPr lang="ro-ro"/>
            </a:pPr>
            <a:r>
              <a:rPr lang="ro-ro" b="1">
                <a:solidFill>
                  <a:srgbClr val="00B050"/>
                </a:solidFill>
              </a:rPr>
              <a:t>Vă mulțumesc!</a:t>
            </a:r>
            <a:endParaRPr lang="ro-ro" b="1">
              <a:solidFill>
                <a:srgbClr val="00B050"/>
              </a:solidFill>
            </a:endParaRPr>
          </a:p>
        </p:txBody>
      </p:sp>
      <p:sp>
        <p:nvSpPr>
          <p:cNvPr id="3" name="Substituent tex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BoFQAAMAwAAG1EAABIJgAAEAAAACYAAAAIAAAAASAAAAAAAAA="/>
              </a:ext>
            </a:extLst>
          </p:cNvSpPr>
          <p:nvPr>
            <p:ph type="body" idx="1"/>
          </p:nvPr>
        </p:nvSpPr>
        <p:spPr>
          <a:xfrm>
            <a:off x="3479800" y="1981200"/>
            <a:ext cx="7643495" cy="4241800"/>
          </a:xfrm>
        </p:spPr>
        <p:txBody>
          <a:bodyPr vert="horz" wrap="square" lIns="91440" tIns="45720" rIns="91440" bIns="45720" numCol="1" spcCol="215900" anchor="t">
            <a:prstTxWarp prst="textNoShape">
              <a:avLst/>
            </a:prstTxWarp>
          </a:bodyPr>
          <a:lstStyle/>
          <a:p>
            <a:pPr>
              <a:defRPr lang="ro-ro"/>
            </a:pPr>
            <a:r>
              <a:rPr lang="ro-ro" sz="3200" b="1">
                <a:solidFill>
                  <a:srgbClr val="00B050"/>
                </a:solidFill>
              </a:rPr>
              <a:t>Maria Pavelescu</a:t>
            </a:r>
            <a:endParaRPr lang="ro-ro" sz="3200" b="1">
              <a:solidFill>
                <a:srgbClr val="00B050"/>
              </a:solidFill>
            </a:endParaRPr>
          </a:p>
          <a:p>
            <a:pPr>
              <a:defRPr lang="ro-ro"/>
            </a:pPr>
            <a:r>
              <a:rPr lang="ro-ro" sz="3200" b="1">
                <a:solidFill>
                  <a:srgbClr val="00B050"/>
                </a:solidFill>
              </a:rPr>
              <a:t>Prof. Maria Pavelescu</a:t>
            </a:r>
            <a:endParaRPr lang="ro-ro" sz="3200" b="1">
              <a:solidFill>
                <a:srgbClr val="00B050"/>
              </a:solidFill>
            </a:endParaRPr>
          </a:p>
          <a:p>
            <a:pPr>
              <a:defRPr lang="ro-ro"/>
            </a:pPr>
            <a:r>
              <a:rPr lang="ro-ro" sz="3200" b="1">
                <a:solidFill>
                  <a:srgbClr val="00B050"/>
                </a:solidFill>
              </a:rPr>
              <a:t>Director CJRAE Suceava</a:t>
            </a:r>
            <a:endParaRPr lang="ro-ro" sz="3200" b="1">
              <a:solidFill>
                <a:srgbClr val="00B050"/>
              </a:solidFill>
            </a:endParaRPr>
          </a:p>
          <a:p>
            <a:pPr>
              <a:defRPr lang="ro-ro"/>
            </a:pPr>
            <a:endParaRPr lang="ro-ro" sz="3200" b="1">
              <a:solidFill>
                <a:srgbClr val="00B050"/>
              </a:solidFill>
            </a:endParaRPr>
          </a:p>
          <a:p>
            <a:pPr>
              <a:defRPr lang="ro-ro"/>
            </a:pPr>
            <a:endParaRPr lang="ro-ro" sz="3200" b="1">
              <a:solidFill>
                <a:srgbClr val="00B050"/>
              </a:solidFill>
            </a:endParaRPr>
          </a:p>
          <a:p>
            <a:pPr>
              <a:defRPr lang="ro-ro"/>
            </a:pPr>
            <a:r>
              <a:rPr lang="ro-ro" sz="3200" b="1">
                <a:solidFill>
                  <a:srgbClr val="00B050"/>
                </a:solidFill>
              </a:rPr>
              <a:t>Tel 0744700519</a:t>
            </a:r>
            <a:endParaRPr lang="ro-ro" sz="3200" b="1">
              <a:solidFill>
                <a:srgbClr val="00B050"/>
              </a:solidFill>
            </a:endParaRPr>
          </a:p>
          <a:p>
            <a:pPr>
              <a:defRPr lang="ro-ro"/>
            </a:pPr>
            <a:r>
              <a:rPr lang="ro-ro" sz="3200" b="1">
                <a:solidFill>
                  <a:srgbClr val="00B050"/>
                </a:solidFill>
              </a:rPr>
              <a:t>E-mail maria_pavelescu@yahoo.com</a:t>
            </a:r>
            <a:endParaRPr lang="ro-ro" sz="3200" b="1">
              <a:solidFill>
                <a:srgbClr val="00B050"/>
              </a:solidFill>
            </a:endParaRPr>
          </a:p>
        </p:txBody>
      </p:sp>
      <p:pic>
        <p:nvPicPr>
          <p:cNvPr id="4"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CwhVQB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5z4AAB8CAABHRQAAUgYAABAAAAAmAAAACAAAAP//////////"/>
              </a:ext>
            </a:extLst>
          </p:cNvPicPr>
          <p:nvPr/>
        </p:nvPicPr>
        <p:blipFill>
          <a:blip r:embed="rId3"/>
          <a:stretch>
            <a:fillRect/>
          </a:stretch>
        </p:blipFill>
        <p:spPr>
          <a:xfrm>
            <a:off x="10225405" y="3448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2"/>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t>Scopul proiectului EFB </a:t>
            </a:r>
            <a:br/>
            <a:r>
              <a:t> </a:t>
            </a:r>
          </a:p>
        </p:txBody>
      </p:sp>
      <p:sp>
        <p:nvSpPr>
          <p:cNvPr id="3" name="Substituent conținut 1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OBgAAyAoAAG5EAADMJAAAEAAAACYAAAAIAAAAACAAAAAAAAA="/>
              </a:ext>
            </a:extLst>
          </p:cNvSpPr>
          <p:nvPr>
            <p:ph type="body" idx="1"/>
          </p:nvPr>
        </p:nvSpPr>
        <p:spPr/>
        <p:txBody>
          <a:bodyPr vert="horz" wrap="square" lIns="91440" tIns="45720" rIns="91440" bIns="45720" numCol="1" spcCol="215900" anchor="t">
            <a:prstTxWarp prst="textNoShape">
              <a:avLst/>
            </a:prstTxWarp>
          </a:bodyPr>
          <a:lstStyle/>
          <a:p>
            <a:pPr>
              <a:spcBef>
                <a:spcPts val="1655"/>
              </a:spcBef>
              <a:defRPr lang="ro-ro" sz="2210"/>
            </a:pPr>
            <a:r>
              <a:rPr lang="vi-vn"/>
              <a:t>Obiectivul general al proiectului const</a:t>
            </a:r>
            <a:r>
              <a:t>ă</a:t>
            </a:r>
            <a:r>
              <a:rPr lang="vi-vn"/>
              <a:t> </a:t>
            </a:r>
            <a:r>
              <a:t>î</a:t>
            </a:r>
            <a:r>
              <a:rPr lang="vi-vn"/>
              <a:t>n creșterea participării la învățământ a 285 de copii din ciclurile preșcolar, primar, gimnazial si secundar superior, ai căror părinți sunt plecați in străinătate, cu accent pe copiii aparținând minorității rrome si a celor din mediul rural. Proiectul vizează si reducerea părăsirii timpurii a scolii prin masuri integrate de prevenire si de asigurare a oportunităților egale pentru aceștia, reducerea si prevenirea abandonului școlar timpuriu si promovarea accesului egal la învățământul preșcolar, primar, gimnazial si secundar superior de calitate, inclusiv la parcursuri de învățare formale, non formale si informale pentru reintegrarea in educație si formare a unui grup de 285 de preșcolari si elevi</a:t>
            </a:r>
          </a:p>
        </p:txBody>
      </p:sp>
      <p:pic>
        <p:nvPicPr>
          <p:cNvPr id="4"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vz4AAM8BAAAfRQAAAgYAABAAAAAmAAAACAAAAP//////////"/>
              </a:ext>
            </a:extLst>
          </p:cNvPicPr>
          <p:nvPr/>
        </p:nvPicPr>
        <p:blipFill>
          <a:blip r:embed="rId2"/>
          <a:stretch>
            <a:fillRect/>
          </a:stretch>
        </p:blipFill>
        <p:spPr>
          <a:xfrm>
            <a:off x="10200005" y="2940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4y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t>Școlile implicate în proiectul EFB</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NDW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OwsAAOBCAAD+JAAAEAAAACYAAAAIAAAAASAAAAAAAAA="/>
              </a:ext>
            </a:extLst>
          </p:cNvSpPr>
          <p:nvPr>
            <p:ph type="body" idx="1"/>
          </p:nvPr>
        </p:nvSpPr>
        <p:spPr>
          <a:xfrm>
            <a:off x="1064895" y="1825625"/>
            <a:ext cx="9806305" cy="4187825"/>
          </a:xfrm>
        </p:spPr>
        <p:txBody>
          <a:bodyPr vert="horz" wrap="square" lIns="91440" tIns="45720" rIns="91440" bIns="45720" numCol="1" spcCol="215900" anchor="t">
            <a:prstTxWarp prst="textNoShape">
              <a:avLst/>
            </a:prstTxWarp>
          </a:bodyPr>
          <a:lstStyle/>
          <a:p>
            <a:pPr>
              <a:defRPr lang="ro-ro"/>
            </a:pPr>
            <a:r>
              <a:rPr lang="vi-vn"/>
              <a:t>Liceul cu Program Sportiv Suceava</a:t>
            </a:r>
          </a:p>
          <a:p>
            <a:pPr>
              <a:defRPr lang="ro-ro"/>
            </a:pPr>
            <a:r>
              <a:rPr lang="vi-vn"/>
              <a:t>Liceul Tehnologic “Iorgu Varnav Liteanu” Liteni</a:t>
            </a:r>
          </a:p>
          <a:p>
            <a:pPr>
              <a:defRPr lang="ro-ro"/>
            </a:pPr>
            <a:r>
              <a:t>Liceul Tehnologic M Eminescu Dumbraveni</a:t>
            </a:r>
          </a:p>
          <a:p>
            <a:pPr>
              <a:defRPr lang="ro-ro"/>
            </a:pPr>
            <a:r>
              <a:t>Școala</a:t>
            </a:r>
            <a:r>
              <a:rPr lang="vi-vn"/>
              <a:t> Gimnazial</a:t>
            </a:r>
            <a:r>
              <a:t>ă</a:t>
            </a:r>
            <a:r>
              <a:rPr lang="vi-vn"/>
              <a:t> Satu Mare</a:t>
            </a:r>
          </a:p>
          <a:p>
            <a:pPr>
              <a:defRPr lang="ro-ro"/>
            </a:pPr>
            <a:r>
              <a:rPr lang="vi-vn"/>
              <a:t>Școala Gimnazială </a:t>
            </a:r>
            <a:r>
              <a:t>Salcea</a:t>
            </a:r>
          </a:p>
          <a:p>
            <a:pPr>
              <a:defRPr lang="ro-ro"/>
            </a:pPr>
            <a:r>
              <a:t>Școala Gimnazială Ș</a:t>
            </a:r>
            <a:r>
              <a:rPr lang="vi-vn"/>
              <a:t>co</a:t>
            </a:r>
            <a:r>
              <a:t>ala</a:t>
            </a:r>
            <a:r>
              <a:rPr lang="vi-vn"/>
              <a:t> Gimnazial</a:t>
            </a:r>
            <a:r>
              <a:t>ă</a:t>
            </a:r>
            <a:r>
              <a:rPr lang="vi-vn"/>
              <a:t> din Păltinoasa</a:t>
            </a:r>
          </a:p>
        </p:txBody>
      </p:sp>
      <p:pic>
        <p:nvPicPr>
          <p:cNvPr id="4"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BQiMcD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wz8AACMDAAAjRgAAVgcAABAAAAAmAAAACAAAAP//////////"/>
              </a:ext>
            </a:extLst>
          </p:cNvPicPr>
          <p:nvPr/>
        </p:nvPicPr>
        <p:blipFill>
          <a:blip r:embed="rId2"/>
          <a:stretch>
            <a:fillRect/>
          </a:stretch>
        </p:blipFill>
        <p:spPr>
          <a:xfrm>
            <a:off x="10365105" y="5099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t>Obiectivele specifice ale proiectului EFB</a:t>
            </a:r>
          </a:p>
        </p:txBody>
      </p:sp>
      <p:sp>
        <p:nvSpPr>
          <p:cNvPr id="3" name="Substituent conținu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OwsAAAglAAD+JAAAEAAAACYAAAAIAAAAASAAAAAAAAA="/>
              </a:ext>
            </a:extLst>
          </p:cNvSpPr>
          <p:nvPr>
            <p:ph type="body" idx="1"/>
          </p:nvPr>
        </p:nvSpPr>
        <p:spPr>
          <a:xfrm>
            <a:off x="1064895" y="1825625"/>
            <a:ext cx="4954905" cy="4187825"/>
          </a:xfrm>
        </p:spPr>
        <p:txBody>
          <a:bodyPr vert="horz" wrap="square" lIns="91440" tIns="45720" rIns="91440" bIns="45720" numCol="1" spcCol="215900" anchor="t">
            <a:prstTxWarp prst="textNoShape">
              <a:avLst/>
            </a:prstTxWarp>
          </a:bodyPr>
          <a:lstStyle/>
          <a:p>
            <a:pPr>
              <a:lnSpc>
                <a:spcPct val="100000"/>
              </a:lnSpc>
              <a:spcBef>
                <a:spcPts val="990"/>
              </a:spcBef>
              <a:defRPr lang="ro-ro" sz="1320"/>
            </a:pPr>
            <a:r>
              <a:rPr lang="vi-vn"/>
              <a:t>OS1 - Stimularea participării la educație si prevenirea fenomenului de părăsire timpurie a scolii, prin furnizarea de servicii integrate destinate unui număr de 285 de preșcolari si elevi din ciclul primar, gimnazial si secundar superior, care constau in programe de consiliere sociala, suport psihologic si sprijin material pentru un număr de 285 de preșcolari si elevi, programe de suport educațional destinat unui număr de 275 de elevi, tabere de vara si alte activități extra-curriculare pentru 275 de elevi.</a:t>
            </a:r>
            <a:endParaRPr lang="vi-vn"/>
          </a:p>
          <a:p>
            <a:pPr>
              <a:lnSpc>
                <a:spcPct val="100000"/>
              </a:lnSpc>
              <a:spcBef>
                <a:spcPts val="990"/>
              </a:spcBef>
              <a:defRPr lang="ro-ro" sz="1320"/>
            </a:pPr>
            <a:r>
              <a:rPr lang="vi-vn"/>
              <a:t>OS2 - Creșterea implicării in educația copiilor a 285 de părinți/tutori prin participarea acestora in programe de consiliere parentala, workshop-uri de educație parentala si activități de informare si conștientizare cu privire la obligațiile legale ce le revin părinților la plecarea din tara.</a:t>
            </a:r>
            <a:endParaRPr lang="vi-vn"/>
          </a:p>
          <a:p>
            <a:pPr>
              <a:lnSpc>
                <a:spcPct val="100000"/>
              </a:lnSpc>
              <a:spcBef>
                <a:spcPts val="990"/>
              </a:spcBef>
              <a:defRPr lang="ro-ro" sz="1320"/>
            </a:pPr>
          </a:p>
        </p:txBody>
      </p:sp>
      <p:sp>
        <p:nvSpPr>
          <p:cNvPr id="4"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D4JQAAOwsAAG5EAAD+JAAAEAAAACYAAAAIAAAAACAAAAAAAAA="/>
              </a:ext>
            </a:extLst>
          </p:cNvSpPr>
          <p:nvPr>
            <p:ph type="body" idx="2"/>
          </p:nvPr>
        </p:nvSpPr>
        <p:spPr/>
        <p:txBody>
          <a:bodyPr vert="horz" wrap="square" lIns="91440" tIns="45720" rIns="91440" bIns="45720" numCol="1" spcCol="215900" anchor="t">
            <a:prstTxWarp prst="textNoShape">
              <a:avLst/>
            </a:prstTxWarp>
          </a:bodyPr>
          <a:lstStyle/>
          <a:p>
            <a:pPr>
              <a:lnSpc>
                <a:spcPct val="100000"/>
              </a:lnSpc>
              <a:spcBef>
                <a:spcPts val="990"/>
              </a:spcBef>
              <a:defRPr lang="ro-ro" sz="1320"/>
            </a:pPr>
            <a:r>
              <a:rPr lang="vi-vn"/>
              <a:t>OS3 - Stimularea relației intracomunitare dintre copii, scoală, familie si comunitate prin dezvoltarea de parteneriate cu actori locali implicați in educație, pentru a contribui la o mai buna identificare, protecție si monitorizare a celor 285 de copii din grupul ținta aflați in situații de vulnerabilitate. Cu ajutorul acestor parteneriate, va fi implementat un program pilot denumit “Este nevoie de întreaga comunitate sa educi un copil”, prin intermediul căruia un număr de 60 de copii ai căror părinți sunt plecați in străinătate vor petrece un week-end alături de o familie gazda din comunitatea din care face parte.</a:t>
            </a:r>
          </a:p>
        </p:txBody>
      </p:sp>
      <p:pic>
        <p:nvPicPr>
          <p:cNvPr id="5"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bzkAAH8fAADPPwAAsiMAABAAAAAmAAAACAAAAP//////////"/>
              </a:ext>
            </a:extLst>
          </p:cNvPicPr>
          <p:nvPr/>
        </p:nvPicPr>
        <p:blipFill>
          <a:blip r:embed="rId3"/>
          <a:stretch>
            <a:fillRect/>
          </a:stretch>
        </p:blipFill>
        <p:spPr>
          <a:xfrm>
            <a:off x="9336405" y="51200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rPr lang="vi-vn"/>
              <a:t>Grupul țintă</a:t>
            </a:r>
            <a:r>
              <a:t> proiect - EFB</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QBgAAJwsAABhCAADqJAAAEAAAACYAAAAIAAAAASAAAAAAAAA="/>
              </a:ext>
            </a:extLst>
          </p:cNvSpPr>
          <p:nvPr>
            <p:ph type="body" idx="1"/>
          </p:nvPr>
        </p:nvSpPr>
        <p:spPr>
          <a:xfrm>
            <a:off x="1066800" y="1812925"/>
            <a:ext cx="9677400" cy="4187825"/>
          </a:xfrm>
        </p:spPr>
        <p:txBody>
          <a:bodyPr vert="horz" wrap="square" lIns="91440" tIns="45720" rIns="91440" bIns="45720" numCol="1" spcCol="215900" anchor="t">
            <a:prstTxWarp prst="textNoShape">
              <a:avLst/>
            </a:prstTxWarp>
          </a:bodyPr>
          <a:lstStyle/>
          <a:p>
            <a:pPr>
              <a:spcBef>
                <a:spcPts val="1655"/>
              </a:spcBef>
              <a:defRPr lang="ro-ro" sz="2210"/>
            </a:pPr>
            <a:r>
              <a:rPr lang="vi-vn"/>
              <a:t>Grupul țintă total al proiectului „E-FB - Educație pentru Familii fără Bariere” este de 570 de copii și părinți/tutori/ persoane în grija cărora se află copiii cu părinți plecați la muncă în străinătate dintre care 10 copii cu vârstă cuprinsă între 3-5 ani, 275 elevi și un număr de 285 părinți/tutori/persoane în grija cărora se află copiii cu părinți plecați la muncă în străinătate din județul Suceava. Un procent de 32% al copililor din GT provin din mediul rural (90 de persoane), 4% (10 persoane) sunt cu dizabilități, iar 11% (30 de persoane) sunt români aparținând etniei rrome.</a:t>
            </a:r>
          </a:p>
        </p:txBody>
      </p:sp>
      <p:pic>
        <p:nvPicPr>
          <p:cNvPr id="4"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UzwAAF8DAACzQgAAkgcAABAAAAAmAAAACAAAAP//////////"/>
              </a:ext>
            </a:extLst>
          </p:cNvPicPr>
          <p:nvPr/>
        </p:nvPicPr>
        <p:blipFill>
          <a:blip r:embed="rId2"/>
          <a:stretch>
            <a:fillRect/>
          </a:stretch>
        </p:blipFill>
        <p:spPr>
          <a:xfrm>
            <a:off x="9806305" y="5480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SAEg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jAUAAG5EAADMJAAAEAAAACYAAAAIAAAAASAAAAAAAAA="/>
              </a:ext>
            </a:extLst>
          </p:cNvSpPr>
          <p:nvPr>
            <p:ph type="title"/>
          </p:nvPr>
        </p:nvSpPr>
        <p:spPr>
          <a:xfrm>
            <a:off x="1064895" y="901700"/>
            <a:ext cx="10059035" cy="5080000"/>
          </a:xfrm>
        </p:spPr>
        <p:txBody>
          <a:bodyPr vert="horz" wrap="square" lIns="91440" tIns="45720" rIns="91440" bIns="45720" numCol="1" spcCol="215900" anchor="b">
            <a:prstTxWarp prst="textNoShape">
              <a:avLst/>
            </a:prstTxWarp>
          </a:bodyPr>
          <a:lstStyle/>
          <a:p>
            <a:pPr>
              <a:defRPr lang="ro-ro"/>
            </a:pPr>
            <a:r>
              <a:rPr lang="vi-vn" b="1">
                <a:latin typeface="Times New Roman" pitchFamily="1" charset="0"/>
                <a:ea typeface="Segoe Print" pitchFamily="0" charset="0"/>
                <a:cs typeface="Times New Roman" pitchFamily="1" charset="0"/>
              </a:rPr>
              <a:t>Structura grupului țintă: </a:t>
            </a:r>
            <a:br/>
            <a:r>
              <a:rPr lang="vi-vn">
                <a:latin typeface="Times New Roman" pitchFamily="1" charset="0"/>
                <a:ea typeface="Segoe Print" pitchFamily="0" charset="0"/>
                <a:cs typeface="Times New Roman" pitchFamily="1" charset="0"/>
              </a:rPr>
              <a:t>- 10 preșcolari </a:t>
            </a:r>
            <a:br/>
            <a:r>
              <a:rPr lang="vi-vn">
                <a:latin typeface="Times New Roman" pitchFamily="1" charset="0"/>
                <a:ea typeface="Segoe Print" pitchFamily="0" charset="0"/>
                <a:cs typeface="Times New Roman" pitchFamily="1" charset="0"/>
              </a:rPr>
              <a:t>- 60 de elevi ciclul primar (6-10 ani) </a:t>
            </a:r>
            <a:br/>
            <a:r>
              <a:rPr lang="vi-vn">
                <a:latin typeface="Times New Roman" pitchFamily="1" charset="0"/>
                <a:ea typeface="Segoe Print" pitchFamily="0" charset="0"/>
                <a:cs typeface="Times New Roman" pitchFamily="1" charset="0"/>
              </a:rPr>
              <a:t>- 125 de elevi ciclul gimnazial (11-14 ani) </a:t>
            </a:r>
            <a:br/>
            <a:r>
              <a:rPr lang="vi-vn">
                <a:latin typeface="Times New Roman" pitchFamily="1" charset="0"/>
                <a:ea typeface="Segoe Print" pitchFamily="0" charset="0"/>
                <a:cs typeface="Times New Roman" pitchFamily="1" charset="0"/>
              </a:rPr>
              <a:t>- 90 de elevi ciclul secundar superior (14-16 ani) </a:t>
            </a:r>
            <a:br/>
            <a:r>
              <a:rPr lang="vi-vn">
                <a:latin typeface="Times New Roman" pitchFamily="1" charset="0"/>
                <a:ea typeface="Segoe Print" pitchFamily="0" charset="0"/>
                <a:cs typeface="Times New Roman" pitchFamily="1" charset="0"/>
              </a:rPr>
              <a:t>- 285 de părinți/tutori/persoane în grija cărora se află copiii ai căror părinți sunt plecați la muncă în străinătate.</a:t>
            </a:r>
            <a:br/>
            <a:endParaRPr lang="ro-ro" sz="1800">
              <a:latin typeface="Times New Roman" pitchFamily="1" charset="0"/>
              <a:ea typeface="Segoe Print" pitchFamily="0" charset="0"/>
              <a:cs typeface="Times New Roman" pitchFamily="1" charset="0"/>
            </a:endParaRPr>
          </a:p>
        </p:txBody>
      </p:sp>
      <p:pic>
        <p:nvPicPr>
          <p:cNvPr id="3"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Cqqqqq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tzwAAIsEAAAXQwAAvggAABAAAAAmAAAACAAAAP//////////"/>
              </a:ext>
            </a:extLst>
          </p:cNvPicPr>
          <p:nvPr/>
        </p:nvPicPr>
        <p:blipFill>
          <a:blip r:embed="rId2"/>
          <a:stretch>
            <a:fillRect/>
          </a:stretch>
        </p:blipFill>
        <p:spPr>
          <a:xfrm>
            <a:off x="9869805" y="7385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4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rPr lang="vi-vn"/>
              <a:t>Activitățile proiectului</a:t>
            </a:r>
            <a:r>
              <a:t>  EFB </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MAl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OwsAAAglAAD+JAAAEAAAACYAAAAIAAAAASAAAAAAAAA="/>
              </a:ext>
            </a:extLst>
          </p:cNvSpPr>
          <p:nvPr>
            <p:ph type="body" idx="1"/>
          </p:nvPr>
        </p:nvSpPr>
        <p:spPr>
          <a:xfrm>
            <a:off x="1064895" y="1825625"/>
            <a:ext cx="4954905" cy="4187825"/>
          </a:xfrm>
        </p:spPr>
        <p:txBody>
          <a:bodyPr vert="horz" wrap="square" lIns="91440" tIns="45720" rIns="91440" bIns="45720" numCol="1" spcCol="215900" anchor="t">
            <a:prstTxWarp prst="textNoShape">
              <a:avLst/>
            </a:prstTxWarp>
          </a:bodyPr>
          <a:lstStyle/>
          <a:p>
            <a:pPr>
              <a:lnSpc>
                <a:spcPct val="100000"/>
              </a:lnSpc>
              <a:spcBef>
                <a:spcPts val="990"/>
              </a:spcBef>
              <a:defRPr lang="ro-ro" sz="1320"/>
            </a:pPr>
            <a:r>
              <a:rPr lang="vi-vn"/>
              <a:t>A1.1 - Managementul general al proiectului: planificarea, organizarea, evaluarea și controlul proiectului</a:t>
            </a:r>
            <a:endParaRPr lang="vi-vn"/>
          </a:p>
          <a:p>
            <a:pPr>
              <a:lnSpc>
                <a:spcPct val="100000"/>
              </a:lnSpc>
              <a:spcBef>
                <a:spcPts val="990"/>
              </a:spcBef>
              <a:defRPr lang="ro-ro" sz="1320"/>
            </a:pPr>
            <a:r>
              <a:rPr lang="vi-vn"/>
              <a:t>A1.2 - Activități indirecte de suport pentru managerul de proiect, informare și publicitate și alte activități administrative conexe</a:t>
            </a:r>
            <a:endParaRPr lang="vi-vn"/>
          </a:p>
          <a:p>
            <a:pPr>
              <a:lnSpc>
                <a:spcPct val="100000"/>
              </a:lnSpc>
              <a:spcBef>
                <a:spcPts val="990"/>
              </a:spcBef>
              <a:defRPr lang="ro-ro" sz="1320"/>
            </a:pPr>
            <a:r>
              <a:rPr lang="vi-vn"/>
              <a:t>A2.1 - Activități de identificare, selecție și monitorizare a grupului țintă</a:t>
            </a:r>
            <a:endParaRPr lang="vi-vn"/>
          </a:p>
          <a:p>
            <a:pPr>
              <a:lnSpc>
                <a:spcPct val="100000"/>
              </a:lnSpc>
              <a:spcBef>
                <a:spcPts val="990"/>
              </a:spcBef>
              <a:defRPr lang="ro-ro" sz="1320"/>
            </a:pPr>
            <a:r>
              <a:rPr lang="vi-vn"/>
              <a:t>A2.2 - Desfășurarea unui program de consiliere socială și suport psihologic pentru preșcolari și elevi</a:t>
            </a:r>
            <a:endParaRPr lang="vi-vn"/>
          </a:p>
          <a:p>
            <a:pPr>
              <a:lnSpc>
                <a:spcPct val="100000"/>
              </a:lnSpc>
              <a:spcBef>
                <a:spcPts val="990"/>
              </a:spcBef>
              <a:defRPr lang="ro-ro" sz="1320"/>
            </a:pPr>
            <a:r>
              <a:rPr lang="vi-vn"/>
              <a:t>A2.3 - Desfășurarea unui program de suport educațional destinat elevilor</a:t>
            </a:r>
            <a:endParaRPr lang="vi-vn"/>
          </a:p>
          <a:p>
            <a:pPr>
              <a:lnSpc>
                <a:spcPct val="100000"/>
              </a:lnSpc>
              <a:spcBef>
                <a:spcPts val="990"/>
              </a:spcBef>
              <a:defRPr lang="ro-ro" sz="1320"/>
            </a:pPr>
            <a:r>
              <a:rPr lang="vi-vn"/>
              <a:t>A2.4 - Organizarea unor activități recreative și de socializare</a:t>
            </a:r>
            <a:endParaRPr lang="vi-vn"/>
          </a:p>
          <a:p>
            <a:pPr>
              <a:lnSpc>
                <a:spcPct val="100000"/>
              </a:lnSpc>
              <a:spcBef>
                <a:spcPts val="990"/>
              </a:spcBef>
              <a:defRPr lang="ro-ro" sz="1320"/>
            </a:pPr>
          </a:p>
        </p:txBody>
      </p:sp>
      <p:sp>
        <p:nvSpPr>
          <p:cNvPr id="4" name="Substituent conținu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D4JQAAOwsAAG5EAAD+JAAAEAAAACYAAAAIAAAAACAAAAAAAAA="/>
              </a:ext>
            </a:extLst>
          </p:cNvSpPr>
          <p:nvPr>
            <p:ph type="body" idx="2"/>
          </p:nvPr>
        </p:nvSpPr>
        <p:spPr/>
        <p:txBody>
          <a:bodyPr vert="horz" wrap="square" lIns="91440" tIns="45720" rIns="91440" bIns="45720" numCol="1" spcCol="215900" anchor="t">
            <a:prstTxWarp prst="textNoShape">
              <a:avLst/>
            </a:prstTxWarp>
          </a:bodyPr>
          <a:lstStyle/>
          <a:p>
            <a:pPr>
              <a:lnSpc>
                <a:spcPct val="100000"/>
              </a:lnSpc>
              <a:spcBef>
                <a:spcPts val="990"/>
              </a:spcBef>
              <a:defRPr lang="ro-ro" sz="1320"/>
            </a:pPr>
            <a:r>
              <a:rPr lang="vi-vn"/>
              <a:t>A2.5 - Furnizarea de sprijin material în vederea creșterii participării la serviciile/activitățile educaționale</a:t>
            </a:r>
            <a:endParaRPr lang="vi-vn"/>
          </a:p>
          <a:p>
            <a:pPr>
              <a:lnSpc>
                <a:spcPct val="100000"/>
              </a:lnSpc>
              <a:spcBef>
                <a:spcPts val="990"/>
              </a:spcBef>
              <a:defRPr lang="ro-ro" sz="1320"/>
            </a:pPr>
            <a:r>
              <a:rPr lang="vi-vn"/>
              <a:t>A3.1 - Desfășurarea unui program de educație parentală și consiliere socială pentru părinți/reprezentanți ai copiilor</a:t>
            </a:r>
            <a:endParaRPr lang="vi-vn"/>
          </a:p>
          <a:p>
            <a:pPr>
              <a:lnSpc>
                <a:spcPct val="100000"/>
              </a:lnSpc>
              <a:spcBef>
                <a:spcPts val="990"/>
              </a:spcBef>
              <a:defRPr lang="ro-ro" sz="1320"/>
            </a:pPr>
            <a:r>
              <a:rPr lang="vi-vn"/>
              <a:t>A3.2 - Activități de informare și conștientizare a părinților sau persoanelor în grija cărora rămân copiii în ceea ce privește obligațiile legale care le revin părinților la plecarea din țară</a:t>
            </a:r>
            <a:endParaRPr lang="vi-vn"/>
          </a:p>
          <a:p>
            <a:pPr>
              <a:lnSpc>
                <a:spcPct val="100000"/>
              </a:lnSpc>
              <a:spcBef>
                <a:spcPts val="990"/>
              </a:spcBef>
              <a:defRPr lang="ro-ro" sz="1320"/>
            </a:pPr>
            <a:r>
              <a:rPr lang="vi-vn"/>
              <a:t>A4.1 - Dezvoltarea de parteneriate între școli, autorități locale, instituții locale, ONG-uri și comunitate, stakeholderi</a:t>
            </a:r>
            <a:endParaRPr lang="vi-vn"/>
          </a:p>
          <a:p>
            <a:pPr>
              <a:lnSpc>
                <a:spcPct val="100000"/>
              </a:lnSpc>
              <a:spcBef>
                <a:spcPts val="990"/>
              </a:spcBef>
              <a:defRPr lang="ro-ro" sz="1320"/>
            </a:pPr>
            <a:r>
              <a:rPr lang="vi-vn"/>
              <a:t>A4.2 - Organizarea unui program pilot intitulat "Este nevoie de întreaga comunitate să educi un copil"</a:t>
            </a:r>
            <a:endParaRPr lang="vi-vn"/>
          </a:p>
          <a:p>
            <a:pPr>
              <a:lnSpc>
                <a:spcPct val="100000"/>
              </a:lnSpc>
              <a:spcBef>
                <a:spcPts val="990"/>
              </a:spcBef>
              <a:defRPr lang="ro-ro" sz="1320"/>
            </a:pPr>
          </a:p>
        </p:txBody>
      </p:sp>
      <p:pic>
        <p:nvPicPr>
          <p:cNvPr id="5"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KzwAAFsCAACLQgAAjgYAABAAAAAmAAAACAAAAP//////////"/>
              </a:ext>
            </a:extLst>
          </p:cNvPicPr>
          <p:nvPr/>
        </p:nvPicPr>
        <p:blipFill>
          <a:blip r:embed="rId2"/>
          <a:stretch>
            <a:fillRect/>
          </a:stretch>
        </p:blipFill>
        <p:spPr>
          <a:xfrm>
            <a:off x="9780905" y="3829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HgO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t>Echipa de proiect EFB</a:t>
            </a:r>
          </a:p>
        </p:txBody>
      </p:sp>
      <p:sp>
        <p:nvSpPr>
          <p:cNvPr id="3" name="Substituent conținut 2"/>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gL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OwsAAAglAAD+JAAAEAAAACYAAAAIAAAAASAAAAAAAAA="/>
              </a:ext>
            </a:extLst>
          </p:cNvSpPr>
          <p:nvPr>
            <p:ph type="body" idx="1"/>
          </p:nvPr>
        </p:nvSpPr>
        <p:spPr>
          <a:xfrm>
            <a:off x="1064895" y="1825625"/>
            <a:ext cx="4954905" cy="4187825"/>
          </a:xfrm>
        </p:spPr>
        <p:txBody>
          <a:bodyPr vert="horz" wrap="square" lIns="91440" tIns="45720" rIns="91440" bIns="45720" numCol="1" spcCol="215900" anchor="t">
            <a:prstTxWarp prst="textNoShape">
              <a:avLst/>
            </a:prstTxWarp>
          </a:bodyPr>
          <a:lstStyle/>
          <a:p>
            <a:pPr>
              <a:lnSpc>
                <a:spcPct val="100000"/>
              </a:lnSpc>
              <a:spcBef>
                <a:spcPts val="1655"/>
              </a:spcBef>
              <a:defRPr lang="ro-ro" sz="2210"/>
            </a:pPr>
            <a:r>
              <a:rPr lang="vi-vn"/>
              <a:t>Manager proiect – 1 pers.</a:t>
            </a:r>
            <a:endParaRPr lang="vi-vn"/>
          </a:p>
          <a:p>
            <a:pPr>
              <a:lnSpc>
                <a:spcPct val="100000"/>
              </a:lnSpc>
              <a:spcBef>
                <a:spcPts val="1655"/>
              </a:spcBef>
              <a:defRPr lang="ro-ro" sz="2210"/>
            </a:pPr>
            <a:r>
              <a:rPr lang="vi-vn"/>
              <a:t>•Responsabil GT – 7 pers.</a:t>
            </a:r>
            <a:endParaRPr lang="vi-vn"/>
          </a:p>
          <a:p>
            <a:pPr>
              <a:lnSpc>
                <a:spcPct val="100000"/>
              </a:lnSpc>
              <a:spcBef>
                <a:spcPts val="1655"/>
              </a:spcBef>
              <a:defRPr lang="ro-ro" sz="2210"/>
            </a:pPr>
            <a:r>
              <a:rPr lang="vi-vn"/>
              <a:t>•Asistent social – 1 pers.</a:t>
            </a:r>
            <a:endParaRPr lang="vi-vn"/>
          </a:p>
          <a:p>
            <a:pPr>
              <a:lnSpc>
                <a:spcPct val="100000"/>
              </a:lnSpc>
              <a:spcBef>
                <a:spcPts val="1655"/>
              </a:spcBef>
              <a:defRPr lang="ro-ro" sz="2210"/>
            </a:pPr>
            <a:r>
              <a:rPr lang="vi-vn"/>
              <a:t>•Consilier şcolar – 7 pers.</a:t>
            </a:r>
            <a:endParaRPr lang="vi-vn"/>
          </a:p>
          <a:p>
            <a:pPr>
              <a:lnSpc>
                <a:spcPct val="100000"/>
              </a:lnSpc>
              <a:spcBef>
                <a:spcPts val="1655"/>
              </a:spcBef>
              <a:defRPr lang="ro-ro" sz="2210"/>
            </a:pPr>
            <a:r>
              <a:rPr lang="vi-vn"/>
              <a:t>•Coordonator program suport educațional – 1 pers.</a:t>
            </a:r>
            <a:endParaRPr lang="vi-vn"/>
          </a:p>
          <a:p>
            <a:pPr>
              <a:lnSpc>
                <a:spcPct val="100000"/>
              </a:lnSpc>
              <a:spcBef>
                <a:spcPts val="1655"/>
              </a:spcBef>
              <a:defRPr lang="ro-ro" sz="2210"/>
            </a:pPr>
            <a:r>
              <a:rPr lang="vi-vn"/>
              <a:t>•Cadru didactic – 14 pers.</a:t>
            </a:r>
            <a:endParaRPr lang="vi-vn"/>
          </a:p>
          <a:p>
            <a:pPr marL="0" indent="0">
              <a:lnSpc>
                <a:spcPct val="100000"/>
              </a:lnSpc>
              <a:spcBef>
                <a:spcPts val="1655"/>
              </a:spcBef>
              <a:buNone/>
              <a:defRPr lang="ro-ro" sz="2210"/>
            </a:pPr>
          </a:p>
        </p:txBody>
      </p:sp>
      <p:sp>
        <p:nvSpPr>
          <p:cNvPr id="4" name="Substituent conținut 3"/>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MBL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D4JQAAOwsAAG5EAAD+JAAAEAAAACYAAAAIAAAAACAAAAAAAAA="/>
              </a:ext>
            </a:extLst>
          </p:cNvSpPr>
          <p:nvPr>
            <p:ph type="body" idx="2"/>
          </p:nvPr>
        </p:nvSpPr>
        <p:spPr/>
        <p:txBody>
          <a:bodyPr vert="horz" wrap="square" lIns="91440" tIns="45720" rIns="91440" bIns="45720" numCol="1" spcCol="215900" anchor="t">
            <a:prstTxWarp prst="textNoShape">
              <a:avLst/>
            </a:prstTxWarp>
          </a:bodyPr>
          <a:lstStyle/>
          <a:p>
            <a:pPr>
              <a:lnSpc>
                <a:spcPct val="100000"/>
              </a:lnSpc>
              <a:spcBef>
                <a:spcPts val="1655"/>
              </a:spcBef>
              <a:defRPr lang="ro-ro" sz="2210"/>
            </a:pPr>
            <a:r>
              <a:rPr lang="vi-vn"/>
              <a:t>•Responsabil activităţi recreative – 1 pers.</a:t>
            </a:r>
            <a:endParaRPr lang="vi-vn"/>
          </a:p>
          <a:p>
            <a:pPr>
              <a:lnSpc>
                <a:spcPct val="100000"/>
              </a:lnSpc>
              <a:spcBef>
                <a:spcPts val="1655"/>
              </a:spcBef>
              <a:defRPr lang="ro-ro" sz="2210"/>
            </a:pPr>
            <a:r>
              <a:rPr lang="vi-vn"/>
              <a:t>•Responsabil acordare subvenţii – 1 pers.</a:t>
            </a:r>
            <a:endParaRPr lang="vi-vn"/>
          </a:p>
          <a:p>
            <a:pPr>
              <a:lnSpc>
                <a:spcPct val="100000"/>
              </a:lnSpc>
              <a:spcBef>
                <a:spcPts val="1655"/>
              </a:spcBef>
              <a:defRPr lang="ro-ro" sz="2210"/>
            </a:pPr>
            <a:r>
              <a:rPr lang="vi-vn"/>
              <a:t>•Consilier parental – 2 pers.</a:t>
            </a:r>
            <a:endParaRPr lang="vi-vn"/>
          </a:p>
          <a:p>
            <a:pPr>
              <a:lnSpc>
                <a:spcPct val="100000"/>
              </a:lnSpc>
              <a:spcBef>
                <a:spcPts val="1655"/>
              </a:spcBef>
              <a:defRPr lang="ro-ro" sz="2210"/>
            </a:pPr>
            <a:r>
              <a:rPr lang="vi-vn"/>
              <a:t>•Responsabil dezvoltare parteneriate – 1 pers.</a:t>
            </a:r>
            <a:endParaRPr lang="vi-vn"/>
          </a:p>
          <a:p>
            <a:pPr>
              <a:lnSpc>
                <a:spcPct val="100000"/>
              </a:lnSpc>
              <a:spcBef>
                <a:spcPts val="1655"/>
              </a:spcBef>
              <a:defRPr lang="ro-ro" sz="2210"/>
            </a:pPr>
            <a:r>
              <a:rPr lang="vi-vn"/>
              <a:t>•Responsabil organizare program – 2 pers.</a:t>
            </a:r>
            <a:endParaRPr lang="vi-vn"/>
          </a:p>
          <a:p>
            <a:pPr>
              <a:lnSpc>
                <a:spcPct val="100000"/>
              </a:lnSpc>
              <a:spcBef>
                <a:spcPts val="1655"/>
              </a:spcBef>
              <a:defRPr lang="ro-ro" sz="2210"/>
            </a:pPr>
          </a:p>
        </p:txBody>
      </p:sp>
      <p:pic>
        <p:nvPicPr>
          <p:cNvPr id="5"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E0AAAA8DAABzRgAAQgcAABAAAAAmAAAACAAAAP//////////"/>
              </a:ext>
            </a:extLst>
          </p:cNvPicPr>
          <p:nvPr/>
        </p:nvPicPr>
        <p:blipFill>
          <a:blip r:embed="rId2"/>
          <a:stretch>
            <a:fillRect/>
          </a:stretch>
        </p:blipFill>
        <p:spPr>
          <a:xfrm>
            <a:off x="10415905" y="497205"/>
            <a:ext cx="1036320" cy="682625"/>
          </a:xfrm>
          <a:prstGeom prst="rect">
            <a:avLst/>
          </a:prstGeom>
          <a:noFill/>
          <a:ln>
            <a:noFill/>
          </a:ln>
          <a:effectLst/>
        </p:spPr>
      </p:pic>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u 1"/>
          <p:cNvSpPr>
            <a:spLocks noGrp="1" noChangeArrowheads="1"/>
            <a:extLst>
              <a:ext uri="smNativeData">
                <pr:smNativeData xmlns:pr="smNativeData" val="SMDATA_13_zc3kZRMAAAAlAAAAZAAAAA0AAAAAkAAAAEgAAACQAAAASAAAAAAAAAAC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4AEAAG5EAABgCQAAEAAAACYAAAAIAAAAAAAAAAAAAAA="/>
              </a:ext>
            </a:extLst>
          </p:cNvSpPr>
          <p:nvPr>
            <p:ph type="title"/>
          </p:nvPr>
        </p:nvSpPr>
        <p:spPr/>
        <p:txBody>
          <a:bodyPr/>
          <a:lstStyle/>
          <a:p>
            <a:pPr>
              <a:defRPr lang="ro-ro"/>
            </a:pPr>
            <a:r>
              <a:t>Bugetul proiectului EFB </a:t>
            </a:r>
          </a:p>
        </p:txBody>
      </p:sp>
      <p:pic>
        <p:nvPicPr>
          <p:cNvPr id="3" name="Picture 2"/>
          <p:cNvPicPr>
            <a:picLocks noChangeAspect="1"/>
            <a:extLst>
              <a:ext uri="smNativeData">
                <pr:smNativeData xmlns:pr="smNativeData" val="SMDATA_15_zc3kZRMAAAAlAAAAEQAAAC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AcAAAA4AAAAAAAAAAAAAAAAAAAA////AAAAAAAAAAAAAAAAAAAAAAAAAAAAAAAAAAAAAABkAAAAZAAAAAAAAAAjAAAABAAAAGQAAAAXAAAAFAAAAAAAAAAAAAAA/38AAP9/AAAAAAAACQAAAAQAAAA0GAoEDAAAABAAAAAAAAAAAAAAAAAAAAAAAAAAHgAAAGgAAAAAAAAAAAAAAAAAAAAAAAAAAAAAABAnAAAQJwAAAAAAAAAAAAAAAAAAAAAAAAAAAAAAAAAAAAAAAAAAAAAUAAAAAAAAAMDA/wAAAAAAZAAAADIAAAAAAAAAZAAAAAAAAAB/f38ACgAAAB8AAABUAAAA83caBf///wEAAAAAAAAAAAAAAAAAAAAAAAAAAAAAAAAAAAAAAAAAAJpTFQJ/f38A0eX5A8zMzADAwP8Af39/AAAAAAAAAAAAAAAAAP///wAAAAAAIQAAABgAAAAUAAAAcz8AAB8CAADTRQAAUgYAABAAAAAmAAAACAAAAP//////////"/>
              </a:ext>
            </a:extLst>
          </p:cNvPicPr>
          <p:nvPr/>
        </p:nvPicPr>
        <p:blipFill>
          <a:blip r:embed="rId2"/>
          <a:stretch>
            <a:fillRect/>
          </a:stretch>
        </p:blipFill>
        <p:spPr>
          <a:xfrm>
            <a:off x="10314305" y="344805"/>
            <a:ext cx="1036320" cy="682625"/>
          </a:xfrm>
          <a:prstGeom prst="rect">
            <a:avLst/>
          </a:prstGeom>
          <a:noFill/>
          <a:ln>
            <a:noFill/>
          </a:ln>
          <a:effectLst/>
        </p:spPr>
      </p:pic>
      <p:sp>
        <p:nvSpPr>
          <p:cNvPr id="4" name="Substituent conținut 4"/>
          <p:cNvSpPr>
            <a:spLocks noGrp="1" noChangeArrowheads="1"/>
            <a:extLst>
              <a:ext uri="smNativeData">
                <pr:smNativeData xmlns:pr="smNativeData" val="SMDATA_13_zc3kZRMAAAAlAAAAZAAAAA0AAAAAkAAAAEgAAACQAAAASAAAAAAAAAAAAAAAAAAAAAEAAABQAAAAAAAAAAAA4D8AAAAAAADgPwAAAAAAAOA/AAAAAAAA4D8AAAAAAADgPwAAAAAAAOA/AAAAAAAA4D8AAAAAAADgPwAAAAAAAOA/AAAAAAAA4D8CAAAAjAAAAAAAAAAAAAAA83caDP///wgAAAAAAAAAAAAAAAAAAAAAAAAAAAAAAAAAAAAAZAAAAAEAAABAAAAAAAAAAAAAAAAAAAAAAAAAAAAAAAAAAAAAAAAAAAAAAAAAAAAAAAAAAAAAAAAAAAAAAAAAAAAAAAAAAAAAAAAAAAAAAAAAAAAAAAAAAAAAAAAAAAAAFAAAADwAAAAAAAAAAAAAAJpTFQkUAAAAAQAAABQAAAAUAAAAFAAAAAEAAAAAAAAAZAAAAGQAAAAAAAAAZAAAAGQAAAAVAAAAYAAAAAAAAAAAAAAADwAAACADAAAAAAAAAAAAAAEAAACgMgAAVgcAAKr4//8BAAAAf39/AAEAAABkAAAAAAAAABQAAABAHwAAAAAAACYAAAAAAAAAwOD//wAAAAAmAAAAZAAAABYAAABMAAAAAAAAAAAAAAAEAAAAAAAAAAEAAADR5f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zdxoF////AQAAAAAAAAAAAAAAAAAAAAAAAAAAAAAAAAAAAAAAAAAAmlMVAn9/fwDR5fkDzMzMAMDA/wB/f38AAAAAAAAAAAAAAAAAAAAAAAAAAAAhAAAAGAAAABQAAACNBgAAOwsAADxBAADcHgAAEAAAACYAAAAIAAAAAQAAAAAAAAA="/>
              </a:ext>
            </a:extLst>
          </p:cNvSpPr>
          <p:nvPr>
            <p:ph type="body" idx="1"/>
          </p:nvPr>
        </p:nvSpPr>
        <p:spPr>
          <a:xfrm>
            <a:off x="1064895" y="1825625"/>
            <a:ext cx="9539605" cy="3190875"/>
          </a:xfrm>
        </p:spPr>
        <p:txBody>
          <a:bodyPr/>
          <a:lstStyle/>
          <a:p>
            <a:pPr>
              <a:defRPr lang="ro-ro"/>
            </a:pPr>
          </a:p>
          <a:p>
            <a:pPr>
              <a:defRPr lang="ro-ro"/>
            </a:pPr>
            <a:r>
              <a:t>Valoarea totală a proiectului = 4.736.307,92</a:t>
            </a:r>
          </a:p>
          <a:p>
            <a:pPr>
              <a:defRPr lang="ro-ro"/>
            </a:pPr>
            <a:r>
              <a:t>Valoarea nerambursabilă = 4.641.581,72</a:t>
            </a:r>
          </a:p>
          <a:p>
            <a:pPr>
              <a:defRPr lang="ro-ro"/>
            </a:pPr>
            <a:r>
              <a:t>Contribuția Consiliului Județean Suceava = 94.726,20 </a:t>
            </a:r>
          </a:p>
        </p:txBody>
      </p:sp>
    </p:spTree>
  </p:cSld>
  <p:clrMapOvr>
    <a:masterClrMapping/>
  </p:clrMapOvr>
  <p:transition spd="fast" p14:dur="700">
    <p:fade/>
    <p:extLst>
      <p:ext uri="smNativeData">
        <pr:smNativeData xmlns:pr="smNativeData" val="zc3kZQAAAAC8AgAAAAAAAAYAAAAAAAAAAAAAAAAAAAAAAAAAAQAAAAAAAAAAAAAAAAAAAAAAAAAAAAAA"/>
      </p:ext>
    </p:extLst>
  </p:transition>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Presentation">
      <a:majorFont>
        <a:latin typeface="Segoe Print"/>
        <a:ea typeface="Segoe Print"/>
        <a:cs typeface="Segoe Print"/>
      </a:majorFont>
      <a:minorFont>
        <a:latin typeface="Segoe Print"/>
        <a:ea typeface="Segoe Print"/>
        <a:cs typeface="Segoe Prin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Presentation">
      <a:majorFont>
        <a:latin typeface="Segoe Print"/>
        <a:ea typeface="Segoe Print"/>
        <a:cs typeface="Segoe Print"/>
      </a:majorFont>
      <a:minorFont>
        <a:latin typeface="Segoe Print"/>
        <a:ea typeface="Segoe Print"/>
        <a:cs typeface="Segoe Prin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Presentation">
      <a:majorFont>
        <a:latin typeface="Segoe Print"/>
        <a:ea typeface="Segoe Print"/>
        <a:cs typeface="Segoe Print"/>
      </a:majorFont>
      <a:minorFont>
        <a:latin typeface="Segoe Print"/>
        <a:ea typeface="Segoe Print"/>
        <a:cs typeface="Segoe Prin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 titlu</dc:title>
  <dc:subject/>
  <dc:creator>Maria</dc:creator>
  <cp:keywords/>
  <dc:description/>
  <cp:lastModifiedBy>duck</cp:lastModifiedBy>
  <cp:revision>0</cp:revision>
  <dcterms:created xsi:type="dcterms:W3CDTF">2021-01-07T20:02:02Z</dcterms:created>
  <dcterms:modified xsi:type="dcterms:W3CDTF">2024-03-03T19:21:49Z</dcterms:modified>
</cp:coreProperties>
</file>